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65" r:id="rId4"/>
    <p:sldId id="266" r:id="rId5"/>
    <p:sldId id="268" r:id="rId6"/>
    <p:sldId id="269" r:id="rId7"/>
    <p:sldId id="267" r:id="rId8"/>
    <p:sldId id="270" r:id="rId9"/>
    <p:sldId id="271" r:id="rId10"/>
    <p:sldId id="273" r:id="rId11"/>
    <p:sldId id="272" r:id="rId12"/>
    <p:sldId id="262" r:id="rId13"/>
    <p:sldId id="274" r:id="rId14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89" d="100"/>
          <a:sy n="89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</a:t>
            </a:r>
            <a:r>
              <a:rPr lang="fr-FR" dirty="0" smtClean="0"/>
              <a:t>FLASH n°15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813878" y="913468"/>
            <a:ext cx="4378122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Mercredi 25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Septembre 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8634" y="4369985"/>
            <a:ext cx="1740169" cy="17067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9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468" y="3752073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39116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Ce tube de colle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4871" y="1895632"/>
            <a:ext cx="3477143" cy="3712882"/>
          </a:xfrm>
          <a:prstGeom prst="rect">
            <a:avLst/>
          </a:prstGeom>
        </p:spPr>
      </p:pic>
      <p:sp>
        <p:nvSpPr>
          <p:cNvPr id="20" name="ZoneTexte 3"/>
          <p:cNvSpPr txBox="1">
            <a:spLocks noChangeArrowheads="1"/>
          </p:cNvSpPr>
          <p:nvPr/>
        </p:nvSpPr>
        <p:spPr bwMode="auto">
          <a:xfrm>
            <a:off x="581861" y="2457466"/>
            <a:ext cx="24048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Tétraèdre</a:t>
            </a:r>
            <a:endParaRPr lang="fr-FR" altLang="fr-FR" sz="2800" b="1" dirty="0"/>
          </a:p>
        </p:txBody>
      </p:sp>
      <p:sp>
        <p:nvSpPr>
          <p:cNvPr id="22" name="ZoneTexte 5"/>
          <p:cNvSpPr txBox="1">
            <a:spLocks noChangeArrowheads="1"/>
          </p:cNvSpPr>
          <p:nvPr/>
        </p:nvSpPr>
        <p:spPr bwMode="auto">
          <a:xfrm>
            <a:off x="581861" y="2979753"/>
            <a:ext cx="24833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Octaèdre</a:t>
            </a:r>
            <a:endParaRPr lang="fr-FR" altLang="fr-FR" sz="2800" b="1" dirty="0"/>
          </a:p>
        </p:txBody>
      </p:sp>
      <p:sp>
        <p:nvSpPr>
          <p:cNvPr id="23" name="ZoneTexte 6"/>
          <p:cNvSpPr txBox="1">
            <a:spLocks noChangeArrowheads="1"/>
          </p:cNvSpPr>
          <p:nvPr/>
        </p:nvSpPr>
        <p:spPr bwMode="auto">
          <a:xfrm>
            <a:off x="581861" y="3503628"/>
            <a:ext cx="25346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Icosaèdre</a:t>
            </a:r>
            <a:endParaRPr lang="fr-FR" altLang="fr-FR" sz="2800" b="1" dirty="0"/>
          </a:p>
        </p:txBody>
      </p:sp>
      <p:sp>
        <p:nvSpPr>
          <p:cNvPr id="24" name="ZoneTexte 7"/>
          <p:cNvSpPr txBox="1">
            <a:spLocks noChangeArrowheads="1"/>
          </p:cNvSpPr>
          <p:nvPr/>
        </p:nvSpPr>
        <p:spPr bwMode="auto">
          <a:xfrm>
            <a:off x="581861" y="4027503"/>
            <a:ext cx="170110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/>
              <a:t>C</a:t>
            </a:r>
            <a:r>
              <a:rPr lang="fr-FR" altLang="fr-FR" sz="2800" b="1" dirty="0" smtClean="0"/>
              <a:t>ube</a:t>
            </a:r>
            <a:endParaRPr lang="fr-FR" altLang="fr-FR" sz="2800" b="1" dirty="0"/>
          </a:p>
        </p:txBody>
      </p:sp>
      <p:sp>
        <p:nvSpPr>
          <p:cNvPr id="25" name="ZoneTexte 8"/>
          <p:cNvSpPr txBox="1">
            <a:spLocks noChangeArrowheads="1"/>
          </p:cNvSpPr>
          <p:nvPr/>
        </p:nvSpPr>
        <p:spPr bwMode="auto">
          <a:xfrm>
            <a:off x="581861" y="4549791"/>
            <a:ext cx="29995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Dodécaèdre</a:t>
            </a:r>
            <a:endParaRPr lang="fr-FR" alt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3463573576"/>
      </p:ext>
    </p:extLst>
  </p:cSld>
  <p:clrMapOvr>
    <a:masterClrMapping/>
  </p:clrMapOvr>
  <p:transition spd="slow" advTm="1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9730" y="4397596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10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469" y="3765238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560602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Le cornet de glace suivant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14900" y="2138362"/>
            <a:ext cx="3193930" cy="3490141"/>
          </a:xfrm>
          <a:prstGeom prst="rect">
            <a:avLst/>
          </a:prstGeom>
        </p:spPr>
      </p:pic>
      <p:sp>
        <p:nvSpPr>
          <p:cNvPr id="20" name="ZoneTexte 3"/>
          <p:cNvSpPr txBox="1">
            <a:spLocks noChangeArrowheads="1"/>
          </p:cNvSpPr>
          <p:nvPr/>
        </p:nvSpPr>
        <p:spPr bwMode="auto">
          <a:xfrm>
            <a:off x="899933" y="2457466"/>
            <a:ext cx="24048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Tétraèdre</a:t>
            </a:r>
            <a:endParaRPr lang="fr-FR" altLang="fr-FR" sz="2800" b="1" dirty="0"/>
          </a:p>
        </p:txBody>
      </p:sp>
      <p:sp>
        <p:nvSpPr>
          <p:cNvPr id="21" name="ZoneTexte 5"/>
          <p:cNvSpPr txBox="1">
            <a:spLocks noChangeArrowheads="1"/>
          </p:cNvSpPr>
          <p:nvPr/>
        </p:nvSpPr>
        <p:spPr bwMode="auto">
          <a:xfrm>
            <a:off x="899933" y="2979753"/>
            <a:ext cx="24833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Octaèdre</a:t>
            </a:r>
            <a:endParaRPr lang="fr-FR" altLang="fr-FR" sz="2800" b="1" dirty="0"/>
          </a:p>
        </p:txBody>
      </p:sp>
      <p:sp>
        <p:nvSpPr>
          <p:cNvPr id="23" name="ZoneTexte 6"/>
          <p:cNvSpPr txBox="1">
            <a:spLocks noChangeArrowheads="1"/>
          </p:cNvSpPr>
          <p:nvPr/>
        </p:nvSpPr>
        <p:spPr bwMode="auto">
          <a:xfrm>
            <a:off x="899933" y="3503628"/>
            <a:ext cx="25346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Icosaèdre</a:t>
            </a:r>
            <a:endParaRPr lang="fr-FR" altLang="fr-FR" sz="2800" b="1" dirty="0"/>
          </a:p>
        </p:txBody>
      </p:sp>
      <p:sp>
        <p:nvSpPr>
          <p:cNvPr id="24" name="ZoneTexte 7"/>
          <p:cNvSpPr txBox="1">
            <a:spLocks noChangeArrowheads="1"/>
          </p:cNvSpPr>
          <p:nvPr/>
        </p:nvSpPr>
        <p:spPr bwMode="auto">
          <a:xfrm>
            <a:off x="899933" y="4027503"/>
            <a:ext cx="170110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/>
              <a:t>C</a:t>
            </a:r>
            <a:r>
              <a:rPr lang="fr-FR" altLang="fr-FR" sz="2800" b="1" dirty="0" smtClean="0"/>
              <a:t>ube</a:t>
            </a:r>
            <a:endParaRPr lang="fr-FR" altLang="fr-FR" sz="2800" b="1" dirty="0"/>
          </a:p>
        </p:txBody>
      </p:sp>
      <p:sp>
        <p:nvSpPr>
          <p:cNvPr id="25" name="ZoneTexte 8"/>
          <p:cNvSpPr txBox="1">
            <a:spLocks noChangeArrowheads="1"/>
          </p:cNvSpPr>
          <p:nvPr/>
        </p:nvSpPr>
        <p:spPr bwMode="auto">
          <a:xfrm>
            <a:off x="899933" y="4549791"/>
            <a:ext cx="29995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Dodécaèdre</a:t>
            </a:r>
            <a:endParaRPr lang="fr-FR" alt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217597125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511" y="1079148"/>
            <a:ext cx="4374259" cy="5372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248191"/>
      </p:ext>
    </p:extLst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6364" y="-142106"/>
            <a:ext cx="8610600" cy="1293812"/>
          </a:xfrm>
        </p:spPr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17267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1:</a:t>
            </a:r>
          </a:p>
          <a:p>
            <a:r>
              <a:rPr lang="fr-FR" dirty="0"/>
              <a:t>F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71178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2:</a:t>
            </a:r>
          </a:p>
          <a:p>
            <a:r>
              <a:rPr lang="fr-FR" dirty="0"/>
              <a:t>C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09383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3:</a:t>
            </a:r>
          </a:p>
          <a:p>
            <a:r>
              <a:rPr lang="fr-FR" dirty="0"/>
              <a:t>E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47588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4:</a:t>
            </a:r>
          </a:p>
          <a:p>
            <a:r>
              <a:rPr lang="fr-FR" dirty="0"/>
              <a:t>E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0034576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5:</a:t>
            </a:r>
          </a:p>
          <a:p>
            <a:r>
              <a:rPr lang="fr-FR" dirty="0"/>
              <a:t>B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417267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6</a:t>
            </a:r>
            <a:r>
              <a:rPr lang="fr-FR" dirty="0" smtClean="0"/>
              <a:t>:</a:t>
            </a:r>
          </a:p>
          <a:p>
            <a:r>
              <a:rPr lang="fr-FR" dirty="0"/>
              <a:t>A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271178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7</a:t>
            </a:r>
            <a:r>
              <a:rPr lang="fr-FR" dirty="0" smtClean="0"/>
              <a:t>:</a:t>
            </a:r>
          </a:p>
          <a:p>
            <a:r>
              <a:rPr lang="fr-FR" dirty="0" smtClean="0"/>
              <a:t>D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509383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8</a:t>
            </a:r>
            <a:r>
              <a:rPr lang="fr-FR" dirty="0" smtClean="0"/>
              <a:t>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747588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9</a:t>
            </a:r>
            <a:r>
              <a:rPr lang="fr-FR" dirty="0" smtClean="0"/>
              <a:t>:</a:t>
            </a:r>
          </a:p>
          <a:p>
            <a:r>
              <a:rPr lang="fr-FR" dirty="0"/>
              <a:t>E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10034576" y="4152602"/>
            <a:ext cx="15680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10:</a:t>
            </a:r>
          </a:p>
          <a:p>
            <a:r>
              <a:rPr lang="fr-FR" dirty="0" smtClean="0"/>
              <a:t>B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939" y="4818476"/>
            <a:ext cx="1717978" cy="168494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4576" y="2102970"/>
            <a:ext cx="1717978" cy="1684940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8953" y="2102001"/>
            <a:ext cx="1719954" cy="1686878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8932" y="2091920"/>
            <a:ext cx="1719955" cy="1686878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939" y="2092088"/>
            <a:ext cx="1719954" cy="1686878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88932" y="4827185"/>
            <a:ext cx="1740169" cy="1706704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93835" y="2082175"/>
            <a:ext cx="1740169" cy="1706704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0965" y="4827185"/>
            <a:ext cx="1719955" cy="1686878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9949" y="4798933"/>
            <a:ext cx="1719954" cy="1686878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4576" y="4838067"/>
            <a:ext cx="1717978" cy="168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83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5" grpId="0"/>
      <p:bldP spid="16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1325" y="4145824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4" name="Bouton Solution"/>
          <p:cNvSpPr txBox="1">
            <a:spLocks noChangeArrowheads="1"/>
          </p:cNvSpPr>
          <p:nvPr/>
        </p:nvSpPr>
        <p:spPr bwMode="auto">
          <a:xfrm>
            <a:off x="10254252" y="620100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6947" y="3532850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0" y="1436688"/>
            <a:ext cx="71224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boite de Ferrero Rocher suivante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1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2" name="ZoneTexte 5"/>
          <p:cNvSpPr txBox="1">
            <a:spLocks noChangeArrowheads="1"/>
          </p:cNvSpPr>
          <p:nvPr/>
        </p:nvSpPr>
        <p:spPr bwMode="auto">
          <a:xfrm>
            <a:off x="210233" y="2408736"/>
            <a:ext cx="30219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</a:t>
            </a:r>
            <a:r>
              <a:rPr lang="fr-FR" altLang="fr-FR" sz="2800" b="1" dirty="0" smtClean="0"/>
              <a:t>.  Un pavé droit</a:t>
            </a:r>
            <a:endParaRPr lang="fr-FR" altLang="fr-FR" sz="2800" b="1" dirty="0"/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166688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4" name="ZoneTexte 7"/>
          <p:cNvSpPr txBox="1">
            <a:spLocks noChangeArrowheads="1"/>
          </p:cNvSpPr>
          <p:nvPr/>
        </p:nvSpPr>
        <p:spPr bwMode="auto">
          <a:xfrm>
            <a:off x="192815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5" name="ZoneTexte 8"/>
          <p:cNvSpPr txBox="1">
            <a:spLocks noChangeArrowheads="1"/>
          </p:cNvSpPr>
          <p:nvPr/>
        </p:nvSpPr>
        <p:spPr bwMode="auto">
          <a:xfrm>
            <a:off x="166688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6" name="ZoneTexte 9"/>
          <p:cNvSpPr txBox="1">
            <a:spLocks noChangeArrowheads="1"/>
          </p:cNvSpPr>
          <p:nvPr/>
        </p:nvSpPr>
        <p:spPr bwMode="auto">
          <a:xfrm>
            <a:off x="184106" y="45026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  </a:t>
            </a:r>
            <a:r>
              <a:rPr lang="fr-FR" altLang="fr-FR" sz="2800" b="1" dirty="0" smtClean="0"/>
              <a:t>Un cône</a:t>
            </a:r>
            <a:endParaRPr lang="fr-FR" altLang="fr-FR" sz="2800" b="1" dirty="0"/>
          </a:p>
        </p:txBody>
      </p:sp>
      <p:sp>
        <p:nvSpPr>
          <p:cNvPr id="17" name="ZoneTexte 9"/>
          <p:cNvSpPr txBox="1">
            <a:spLocks noChangeArrowheads="1"/>
          </p:cNvSpPr>
          <p:nvPr/>
        </p:nvSpPr>
        <p:spPr bwMode="auto">
          <a:xfrm>
            <a:off x="16668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378" y="2027514"/>
            <a:ext cx="3542747" cy="354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740262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1824" y="4240384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2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470" y="368561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60099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Cet emballage de </a:t>
            </a:r>
            <a:r>
              <a:rPr lang="fr-FR" altLang="fr-FR" sz="2800" b="1" dirty="0" err="1" smtClean="0">
                <a:solidFill>
                  <a:srgbClr val="FFFF00"/>
                </a:solidFill>
              </a:rPr>
              <a:t>Toblerone</a:t>
            </a:r>
            <a:r>
              <a:rPr lang="fr-FR" altLang="fr-FR" sz="2800" b="1" dirty="0" smtClean="0">
                <a:solidFill>
                  <a:srgbClr val="FFFF00"/>
                </a:solidFill>
              </a:rPr>
              <a:t>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3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4" name="ZoneTexte 5"/>
          <p:cNvSpPr txBox="1">
            <a:spLocks noChangeArrowheads="1"/>
          </p:cNvSpPr>
          <p:nvPr/>
        </p:nvSpPr>
        <p:spPr bwMode="auto">
          <a:xfrm>
            <a:off x="166688" y="2408736"/>
            <a:ext cx="3122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Un pavé droit</a:t>
            </a:r>
            <a:endParaRPr lang="fr-FR" altLang="fr-FR" sz="28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166688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6" name="ZoneTexte 7"/>
          <p:cNvSpPr txBox="1">
            <a:spLocks noChangeArrowheads="1"/>
          </p:cNvSpPr>
          <p:nvPr/>
        </p:nvSpPr>
        <p:spPr bwMode="auto">
          <a:xfrm>
            <a:off x="166688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7" name="ZoneTexte 8"/>
          <p:cNvSpPr txBox="1">
            <a:spLocks noChangeArrowheads="1"/>
          </p:cNvSpPr>
          <p:nvPr/>
        </p:nvSpPr>
        <p:spPr bwMode="auto">
          <a:xfrm>
            <a:off x="166688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8" name="ZoneTexte 9"/>
          <p:cNvSpPr txBox="1">
            <a:spLocks noChangeArrowheads="1"/>
          </p:cNvSpPr>
          <p:nvPr/>
        </p:nvSpPr>
        <p:spPr bwMode="auto">
          <a:xfrm>
            <a:off x="166688" y="45026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  </a:t>
            </a:r>
            <a:r>
              <a:rPr lang="fr-FR" altLang="fr-FR" sz="2800" b="1" dirty="0" smtClean="0"/>
              <a:t>Un cône</a:t>
            </a:r>
            <a:endParaRPr lang="fr-FR" altLang="fr-FR" sz="2800" b="1" dirty="0"/>
          </a:p>
        </p:txBody>
      </p:sp>
      <p:sp>
        <p:nvSpPr>
          <p:cNvPr id="19" name="ZoneTexte 9"/>
          <p:cNvSpPr txBox="1">
            <a:spLocks noChangeArrowheads="1"/>
          </p:cNvSpPr>
          <p:nvPr/>
        </p:nvSpPr>
        <p:spPr bwMode="auto">
          <a:xfrm>
            <a:off x="16668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725" y="2048964"/>
            <a:ext cx="3685832" cy="3685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671358"/>
      </p:ext>
    </p:extLst>
  </p:cSld>
  <p:clrMapOvr>
    <a:masterClrMapping/>
  </p:clrMapOvr>
  <p:transition spd="slow" advTm="1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8635" y="4197419"/>
            <a:ext cx="1740169" cy="17067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3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469" y="3598870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69669" y="1306111"/>
            <a:ext cx="62584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Cette boite de Ferrero Rocher est: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3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4" name="ZoneTexte 5"/>
          <p:cNvSpPr txBox="1">
            <a:spLocks noChangeArrowheads="1"/>
          </p:cNvSpPr>
          <p:nvPr/>
        </p:nvSpPr>
        <p:spPr bwMode="auto">
          <a:xfrm>
            <a:off x="166688" y="2408736"/>
            <a:ext cx="3122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Un pavé droit</a:t>
            </a:r>
            <a:endParaRPr lang="fr-FR" altLang="fr-FR" sz="28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166688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6" name="ZoneTexte 7"/>
          <p:cNvSpPr txBox="1">
            <a:spLocks noChangeArrowheads="1"/>
          </p:cNvSpPr>
          <p:nvPr/>
        </p:nvSpPr>
        <p:spPr bwMode="auto">
          <a:xfrm>
            <a:off x="166688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7" name="ZoneTexte 8"/>
          <p:cNvSpPr txBox="1">
            <a:spLocks noChangeArrowheads="1"/>
          </p:cNvSpPr>
          <p:nvPr/>
        </p:nvSpPr>
        <p:spPr bwMode="auto">
          <a:xfrm>
            <a:off x="166688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8" name="ZoneTexte 9"/>
          <p:cNvSpPr txBox="1">
            <a:spLocks noChangeArrowheads="1"/>
          </p:cNvSpPr>
          <p:nvPr/>
        </p:nvSpPr>
        <p:spPr bwMode="auto">
          <a:xfrm>
            <a:off x="166688" y="45026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  </a:t>
            </a:r>
            <a:r>
              <a:rPr lang="fr-FR" altLang="fr-FR" sz="2800" b="1" dirty="0" smtClean="0"/>
              <a:t>Un cône</a:t>
            </a:r>
            <a:endParaRPr lang="fr-FR" altLang="fr-FR" sz="2800" b="1" dirty="0"/>
          </a:p>
        </p:txBody>
      </p:sp>
      <p:sp>
        <p:nvSpPr>
          <p:cNvPr id="19" name="ZoneTexte 9"/>
          <p:cNvSpPr txBox="1">
            <a:spLocks noChangeArrowheads="1"/>
          </p:cNvSpPr>
          <p:nvPr/>
        </p:nvSpPr>
        <p:spPr bwMode="auto">
          <a:xfrm>
            <a:off x="16668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1182" y="1830774"/>
            <a:ext cx="3770160" cy="371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789439"/>
      </p:ext>
    </p:extLst>
  </p:cSld>
  <p:clrMapOvr>
    <a:masterClrMapping/>
  </p:clrMapOvr>
  <p:transition spd="slow" advTm="1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8742" y="4240384"/>
            <a:ext cx="1719955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4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1878" y="364825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55723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botte de paille suivante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3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4" name="ZoneTexte 5"/>
          <p:cNvSpPr txBox="1">
            <a:spLocks noChangeArrowheads="1"/>
          </p:cNvSpPr>
          <p:nvPr/>
        </p:nvSpPr>
        <p:spPr bwMode="auto">
          <a:xfrm>
            <a:off x="166688" y="2408736"/>
            <a:ext cx="3122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Un pavé droit</a:t>
            </a:r>
            <a:endParaRPr lang="fr-FR" altLang="fr-FR" sz="28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166688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6" name="ZoneTexte 7"/>
          <p:cNvSpPr txBox="1">
            <a:spLocks noChangeArrowheads="1"/>
          </p:cNvSpPr>
          <p:nvPr/>
        </p:nvSpPr>
        <p:spPr bwMode="auto">
          <a:xfrm>
            <a:off x="166688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7" name="ZoneTexte 8"/>
          <p:cNvSpPr txBox="1">
            <a:spLocks noChangeArrowheads="1"/>
          </p:cNvSpPr>
          <p:nvPr/>
        </p:nvSpPr>
        <p:spPr bwMode="auto">
          <a:xfrm>
            <a:off x="166688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8" name="ZoneTexte 9"/>
          <p:cNvSpPr txBox="1">
            <a:spLocks noChangeArrowheads="1"/>
          </p:cNvSpPr>
          <p:nvPr/>
        </p:nvSpPr>
        <p:spPr bwMode="auto">
          <a:xfrm>
            <a:off x="166688" y="45026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  </a:t>
            </a:r>
            <a:r>
              <a:rPr lang="fr-FR" altLang="fr-FR" sz="2800" b="1" dirty="0" smtClean="0"/>
              <a:t>Un cône</a:t>
            </a:r>
            <a:endParaRPr lang="fr-FR" altLang="fr-FR" sz="2800" b="1" dirty="0"/>
          </a:p>
        </p:txBody>
      </p:sp>
      <p:sp>
        <p:nvSpPr>
          <p:cNvPr id="19" name="ZoneTexte 9"/>
          <p:cNvSpPr txBox="1">
            <a:spLocks noChangeArrowheads="1"/>
          </p:cNvSpPr>
          <p:nvPr/>
        </p:nvSpPr>
        <p:spPr bwMode="auto">
          <a:xfrm>
            <a:off x="16668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4537" y="2048964"/>
            <a:ext cx="4797879" cy="319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02659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9731" y="4309175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5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470" y="3683792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55723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botte de paille suivante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3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4" name="ZoneTexte 5"/>
          <p:cNvSpPr txBox="1">
            <a:spLocks noChangeArrowheads="1"/>
          </p:cNvSpPr>
          <p:nvPr/>
        </p:nvSpPr>
        <p:spPr bwMode="auto">
          <a:xfrm>
            <a:off x="166688" y="2408736"/>
            <a:ext cx="3122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Un pavé droit</a:t>
            </a:r>
            <a:endParaRPr lang="fr-FR" altLang="fr-FR" sz="28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166688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6" name="ZoneTexte 7"/>
          <p:cNvSpPr txBox="1">
            <a:spLocks noChangeArrowheads="1"/>
          </p:cNvSpPr>
          <p:nvPr/>
        </p:nvSpPr>
        <p:spPr bwMode="auto">
          <a:xfrm>
            <a:off x="166688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7" name="ZoneTexte 8"/>
          <p:cNvSpPr txBox="1">
            <a:spLocks noChangeArrowheads="1"/>
          </p:cNvSpPr>
          <p:nvPr/>
        </p:nvSpPr>
        <p:spPr bwMode="auto">
          <a:xfrm>
            <a:off x="166688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8" name="ZoneTexte 9"/>
          <p:cNvSpPr txBox="1">
            <a:spLocks noChangeArrowheads="1"/>
          </p:cNvSpPr>
          <p:nvPr/>
        </p:nvSpPr>
        <p:spPr bwMode="auto">
          <a:xfrm>
            <a:off x="166688" y="45026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  </a:t>
            </a:r>
            <a:r>
              <a:rPr lang="fr-FR" altLang="fr-FR" sz="2800" b="1" dirty="0" smtClean="0"/>
              <a:t>Un cône</a:t>
            </a:r>
            <a:endParaRPr lang="fr-FR" altLang="fr-FR" sz="2800" b="1" dirty="0"/>
          </a:p>
        </p:txBody>
      </p:sp>
      <p:sp>
        <p:nvSpPr>
          <p:cNvPr id="19" name="ZoneTexte 9"/>
          <p:cNvSpPr txBox="1">
            <a:spLocks noChangeArrowheads="1"/>
          </p:cNvSpPr>
          <p:nvPr/>
        </p:nvSpPr>
        <p:spPr bwMode="auto">
          <a:xfrm>
            <a:off x="16668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563" y="401919"/>
            <a:ext cx="4885283" cy="4885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988874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2312" y="4325112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6</a:t>
            </a:r>
            <a:endParaRPr lang="fr-FR" dirty="0"/>
          </a:p>
        </p:txBody>
      </p:sp>
      <p:sp>
        <p:nvSpPr>
          <p:cNvPr id="4" name="Bouton Solution"/>
          <p:cNvSpPr txBox="1">
            <a:spLocks noChangeArrowheads="1"/>
          </p:cNvSpPr>
          <p:nvPr/>
        </p:nvSpPr>
        <p:spPr bwMode="auto">
          <a:xfrm>
            <a:off x="10254252" y="620100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3051" y="3713689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0" y="1436688"/>
            <a:ext cx="55194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photo suivante représente 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2679" y="2261871"/>
            <a:ext cx="3204193" cy="3156606"/>
          </a:xfrm>
          <a:prstGeom prst="rect">
            <a:avLst/>
          </a:prstGeom>
        </p:spPr>
      </p:pic>
      <p:sp>
        <p:nvSpPr>
          <p:cNvPr id="19" name="ZoneTexte 3"/>
          <p:cNvSpPr txBox="1">
            <a:spLocks noChangeArrowheads="1"/>
          </p:cNvSpPr>
          <p:nvPr/>
        </p:nvSpPr>
        <p:spPr bwMode="auto">
          <a:xfrm>
            <a:off x="779164" y="2404031"/>
            <a:ext cx="24048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Tétraèdre</a:t>
            </a:r>
            <a:endParaRPr lang="fr-FR" altLang="fr-FR" sz="2800" b="1" dirty="0"/>
          </a:p>
        </p:txBody>
      </p:sp>
      <p:sp>
        <p:nvSpPr>
          <p:cNvPr id="21" name="ZoneTexte 5"/>
          <p:cNvSpPr txBox="1">
            <a:spLocks noChangeArrowheads="1"/>
          </p:cNvSpPr>
          <p:nvPr/>
        </p:nvSpPr>
        <p:spPr bwMode="auto">
          <a:xfrm>
            <a:off x="779164" y="2926318"/>
            <a:ext cx="24833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Octaèdre</a:t>
            </a:r>
            <a:endParaRPr lang="fr-FR" altLang="fr-FR" sz="2800" b="1" dirty="0"/>
          </a:p>
        </p:txBody>
      </p:sp>
      <p:sp>
        <p:nvSpPr>
          <p:cNvPr id="22" name="ZoneTexte 6"/>
          <p:cNvSpPr txBox="1">
            <a:spLocks noChangeArrowheads="1"/>
          </p:cNvSpPr>
          <p:nvPr/>
        </p:nvSpPr>
        <p:spPr bwMode="auto">
          <a:xfrm>
            <a:off x="779164" y="3450193"/>
            <a:ext cx="25346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Icosaèdre</a:t>
            </a:r>
            <a:endParaRPr lang="fr-FR" altLang="fr-FR" sz="2800" b="1" dirty="0"/>
          </a:p>
        </p:txBody>
      </p:sp>
      <p:sp>
        <p:nvSpPr>
          <p:cNvPr id="23" name="ZoneTexte 7"/>
          <p:cNvSpPr txBox="1">
            <a:spLocks noChangeArrowheads="1"/>
          </p:cNvSpPr>
          <p:nvPr/>
        </p:nvSpPr>
        <p:spPr bwMode="auto">
          <a:xfrm>
            <a:off x="779164" y="3974068"/>
            <a:ext cx="170110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/>
              <a:t>C</a:t>
            </a:r>
            <a:r>
              <a:rPr lang="fr-FR" altLang="fr-FR" sz="2800" b="1" dirty="0" smtClean="0"/>
              <a:t>ube</a:t>
            </a:r>
            <a:endParaRPr lang="fr-FR" altLang="fr-FR" sz="2800" b="1" dirty="0"/>
          </a:p>
        </p:txBody>
      </p:sp>
      <p:sp>
        <p:nvSpPr>
          <p:cNvPr id="24" name="ZoneTexte 8"/>
          <p:cNvSpPr txBox="1">
            <a:spLocks noChangeArrowheads="1"/>
          </p:cNvSpPr>
          <p:nvPr/>
        </p:nvSpPr>
        <p:spPr bwMode="auto">
          <a:xfrm>
            <a:off x="779164" y="4496356"/>
            <a:ext cx="29995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Dodécaèdre</a:t>
            </a:r>
            <a:endParaRPr lang="fr-FR" alt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340346729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8742" y="4375588"/>
            <a:ext cx="1719955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7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469" y="3803930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36663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Le jouet suivant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5765" y="2104001"/>
            <a:ext cx="3363133" cy="3177087"/>
          </a:xfrm>
          <a:prstGeom prst="rect">
            <a:avLst/>
          </a:prstGeom>
        </p:spPr>
      </p:pic>
      <p:sp>
        <p:nvSpPr>
          <p:cNvPr id="20" name="ZoneTexte 3"/>
          <p:cNvSpPr txBox="1">
            <a:spLocks noChangeArrowheads="1"/>
          </p:cNvSpPr>
          <p:nvPr/>
        </p:nvSpPr>
        <p:spPr bwMode="auto">
          <a:xfrm>
            <a:off x="399600" y="2283263"/>
            <a:ext cx="24048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Tétraèdre</a:t>
            </a:r>
            <a:endParaRPr lang="fr-FR" altLang="fr-FR" sz="2800" b="1" dirty="0"/>
          </a:p>
        </p:txBody>
      </p:sp>
      <p:sp>
        <p:nvSpPr>
          <p:cNvPr id="22" name="ZoneTexte 5"/>
          <p:cNvSpPr txBox="1">
            <a:spLocks noChangeArrowheads="1"/>
          </p:cNvSpPr>
          <p:nvPr/>
        </p:nvSpPr>
        <p:spPr bwMode="auto">
          <a:xfrm>
            <a:off x="399600" y="2805550"/>
            <a:ext cx="24833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Octaèdre</a:t>
            </a:r>
            <a:endParaRPr lang="fr-FR" altLang="fr-FR" sz="2800" b="1" dirty="0"/>
          </a:p>
        </p:txBody>
      </p:sp>
      <p:sp>
        <p:nvSpPr>
          <p:cNvPr id="23" name="ZoneTexte 6"/>
          <p:cNvSpPr txBox="1">
            <a:spLocks noChangeArrowheads="1"/>
          </p:cNvSpPr>
          <p:nvPr/>
        </p:nvSpPr>
        <p:spPr bwMode="auto">
          <a:xfrm>
            <a:off x="399600" y="3329425"/>
            <a:ext cx="25346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Icosaèdre</a:t>
            </a:r>
            <a:endParaRPr lang="fr-FR" altLang="fr-FR" sz="2800" b="1" dirty="0"/>
          </a:p>
        </p:txBody>
      </p:sp>
      <p:sp>
        <p:nvSpPr>
          <p:cNvPr id="24" name="ZoneTexte 7"/>
          <p:cNvSpPr txBox="1">
            <a:spLocks noChangeArrowheads="1"/>
          </p:cNvSpPr>
          <p:nvPr/>
        </p:nvSpPr>
        <p:spPr bwMode="auto">
          <a:xfrm>
            <a:off x="399600" y="3853300"/>
            <a:ext cx="170110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/>
              <a:t>C</a:t>
            </a:r>
            <a:r>
              <a:rPr lang="fr-FR" altLang="fr-FR" sz="2800" b="1" dirty="0" smtClean="0"/>
              <a:t>ube</a:t>
            </a:r>
            <a:endParaRPr lang="fr-FR" altLang="fr-FR" sz="2800" b="1" dirty="0"/>
          </a:p>
        </p:txBody>
      </p:sp>
      <p:sp>
        <p:nvSpPr>
          <p:cNvPr id="25" name="ZoneTexte 8"/>
          <p:cNvSpPr txBox="1">
            <a:spLocks noChangeArrowheads="1"/>
          </p:cNvSpPr>
          <p:nvPr/>
        </p:nvSpPr>
        <p:spPr bwMode="auto">
          <a:xfrm>
            <a:off x="399600" y="4375588"/>
            <a:ext cx="29995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Dodécaèdre</a:t>
            </a:r>
            <a:endParaRPr lang="fr-FR" alt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130578615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2629" y="4410048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8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4356" y="3803930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382027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Le solide suivant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3" name="ZoneTexte 3"/>
          <p:cNvSpPr txBox="1">
            <a:spLocks noChangeArrowheads="1"/>
          </p:cNvSpPr>
          <p:nvPr/>
        </p:nvSpPr>
        <p:spPr bwMode="auto">
          <a:xfrm>
            <a:off x="787790" y="2309138"/>
            <a:ext cx="24048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Tétraèdre</a:t>
            </a:r>
            <a:endParaRPr lang="fr-FR" altLang="fr-FR" sz="2800" b="1" dirty="0"/>
          </a:p>
        </p:txBody>
      </p:sp>
      <p:sp>
        <p:nvSpPr>
          <p:cNvPr id="14" name="ZoneTexte 5"/>
          <p:cNvSpPr txBox="1">
            <a:spLocks noChangeArrowheads="1"/>
          </p:cNvSpPr>
          <p:nvPr/>
        </p:nvSpPr>
        <p:spPr bwMode="auto">
          <a:xfrm>
            <a:off x="787790" y="2831425"/>
            <a:ext cx="24833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Octaèdre</a:t>
            </a:r>
            <a:endParaRPr lang="fr-FR" altLang="fr-FR" sz="28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787790" y="3355300"/>
            <a:ext cx="25346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Icosaèdre</a:t>
            </a:r>
            <a:endParaRPr lang="fr-FR" altLang="fr-FR" sz="2800" b="1" dirty="0"/>
          </a:p>
        </p:txBody>
      </p:sp>
      <p:sp>
        <p:nvSpPr>
          <p:cNvPr id="16" name="ZoneTexte 7"/>
          <p:cNvSpPr txBox="1">
            <a:spLocks noChangeArrowheads="1"/>
          </p:cNvSpPr>
          <p:nvPr/>
        </p:nvSpPr>
        <p:spPr bwMode="auto">
          <a:xfrm>
            <a:off x="787790" y="3879175"/>
            <a:ext cx="170110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/>
              <a:t>C</a:t>
            </a:r>
            <a:r>
              <a:rPr lang="fr-FR" altLang="fr-FR" sz="2800" b="1" dirty="0" smtClean="0"/>
              <a:t>ube</a:t>
            </a:r>
            <a:endParaRPr lang="fr-FR" altLang="fr-FR" sz="2800" b="1" dirty="0"/>
          </a:p>
        </p:txBody>
      </p:sp>
      <p:sp>
        <p:nvSpPr>
          <p:cNvPr id="17" name="ZoneTexte 8"/>
          <p:cNvSpPr txBox="1">
            <a:spLocks noChangeArrowheads="1"/>
          </p:cNvSpPr>
          <p:nvPr/>
        </p:nvSpPr>
        <p:spPr bwMode="auto">
          <a:xfrm>
            <a:off x="787790" y="4401463"/>
            <a:ext cx="29995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Dodécaèdre</a:t>
            </a:r>
            <a:endParaRPr lang="fr-FR" altLang="fr-FR" sz="28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1559" y="1944859"/>
            <a:ext cx="3363543" cy="3308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696722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293</TotalTime>
  <Words>394</Words>
  <Application>Microsoft Office PowerPoint</Application>
  <PresentationFormat>Grand écran</PresentationFormat>
  <Paragraphs>126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Baskerville Old Face</vt:lpstr>
      <vt:lpstr>Century Gothic</vt:lpstr>
      <vt:lpstr>Vapor Trail</vt:lpstr>
      <vt:lpstr>Questions FLASH n°15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Fin du FLASH</vt:lpstr>
      <vt:lpstr>SOLUTIONS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n°15</dc:title>
  <dc:creator>françois FATOUX</dc:creator>
  <cp:lastModifiedBy>françois FATOUX</cp:lastModifiedBy>
  <cp:revision>64</cp:revision>
  <dcterms:created xsi:type="dcterms:W3CDTF">2016-03-20T23:07:47Z</dcterms:created>
  <dcterms:modified xsi:type="dcterms:W3CDTF">2019-09-22T17:20:03Z</dcterms:modified>
</cp:coreProperties>
</file>