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8" r:id="rId3"/>
    <p:sldId id="269" r:id="rId4"/>
    <p:sldId id="270" r:id="rId5"/>
    <p:sldId id="271" r:id="rId6"/>
    <p:sldId id="272" r:id="rId7"/>
    <p:sldId id="267" r:id="rId8"/>
    <p:sldId id="273" r:id="rId9"/>
    <p:sldId id="274" r:id="rId10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74" autoAdjust="0"/>
    <p:restoredTop sz="94660"/>
  </p:normalViewPr>
  <p:slideViewPr>
    <p:cSldViewPr snapToGrid="0">
      <p:cViewPr varScale="1">
        <p:scale>
          <a:sx n="88" d="100"/>
          <a:sy n="88" d="100"/>
        </p:scale>
        <p:origin x="60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2020%20Lycee%20D%20Savio\FLASHS\COMPETENCES\Competences_eleves_Trim1_202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/>
              <a:t>Qestions</a:t>
            </a:r>
            <a:r>
              <a:rPr lang="fr-FR" baseline="0"/>
              <a:t> Flash 2</a:t>
            </a:r>
            <a:endParaRPr lang="fr-FR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'Nombres Décimaux'!$I$2</c:f>
              <c:strCache>
                <c:ptCount val="1"/>
                <c:pt idx="0">
                  <c:v>Juste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'Nombres Décimaux'!$J$1:$N$1</c:f>
              <c:strCache>
                <c:ptCount val="5"/>
                <c:pt idx="0">
                  <c:v>Question 1</c:v>
                </c:pt>
                <c:pt idx="1">
                  <c:v>Question2</c:v>
                </c:pt>
                <c:pt idx="2">
                  <c:v>Question 3</c:v>
                </c:pt>
                <c:pt idx="3">
                  <c:v>Question 4</c:v>
                </c:pt>
                <c:pt idx="4">
                  <c:v>Question 5</c:v>
                </c:pt>
              </c:strCache>
            </c:strRef>
          </c:cat>
          <c:val>
            <c:numRef>
              <c:f>'Nombres Décimaux'!$J$2:$N$2</c:f>
              <c:numCache>
                <c:formatCode>General</c:formatCode>
                <c:ptCount val="5"/>
                <c:pt idx="0">
                  <c:v>15</c:v>
                </c:pt>
                <c:pt idx="1">
                  <c:v>16</c:v>
                </c:pt>
                <c:pt idx="2">
                  <c:v>5</c:v>
                </c:pt>
                <c:pt idx="3">
                  <c:v>14</c:v>
                </c:pt>
                <c:pt idx="4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3D-41F8-93BA-16C6859FB1DE}"/>
            </c:ext>
          </c:extLst>
        </c:ser>
        <c:ser>
          <c:idx val="1"/>
          <c:order val="1"/>
          <c:tx>
            <c:strRef>
              <c:f>'Nombres Décimaux'!$I$3</c:f>
              <c:strCache>
                <c:ptCount val="1"/>
                <c:pt idx="0">
                  <c:v>Faux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'Nombres Décimaux'!$J$1:$N$1</c:f>
              <c:strCache>
                <c:ptCount val="5"/>
                <c:pt idx="0">
                  <c:v>Question 1</c:v>
                </c:pt>
                <c:pt idx="1">
                  <c:v>Question2</c:v>
                </c:pt>
                <c:pt idx="2">
                  <c:v>Question 3</c:v>
                </c:pt>
                <c:pt idx="3">
                  <c:v>Question 4</c:v>
                </c:pt>
                <c:pt idx="4">
                  <c:v>Question 5</c:v>
                </c:pt>
              </c:strCache>
            </c:strRef>
          </c:cat>
          <c:val>
            <c:numRef>
              <c:f>'Nombres Décimaux'!$J$3:$N$3</c:f>
              <c:numCache>
                <c:formatCode>General</c:formatCode>
                <c:ptCount val="5"/>
                <c:pt idx="0">
                  <c:v>7</c:v>
                </c:pt>
                <c:pt idx="1">
                  <c:v>6</c:v>
                </c:pt>
                <c:pt idx="2">
                  <c:v>17</c:v>
                </c:pt>
                <c:pt idx="3">
                  <c:v>8</c:v>
                </c:pt>
                <c:pt idx="4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83D-41F8-93BA-16C6859FB1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94592928"/>
        <c:axId val="1994593344"/>
      </c:barChart>
      <c:catAx>
        <c:axId val="1994592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994593344"/>
        <c:crosses val="autoZero"/>
        <c:auto val="1"/>
        <c:lblAlgn val="ctr"/>
        <c:lblOffset val="100"/>
        <c:noMultiLvlLbl val="0"/>
      </c:catAx>
      <c:valAx>
        <c:axId val="1994593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994592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tiff"/><Relationship Id="rId10" Type="http://schemas.openxmlformats.org/officeDocument/2006/relationships/image" Target="../media/image11.png"/><Relationship Id="rId4" Type="http://schemas.openxmlformats.org/officeDocument/2006/relationships/image" Target="../media/image5.tiff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6.tiff"/><Relationship Id="rId10" Type="http://schemas.openxmlformats.org/officeDocument/2006/relationships/image" Target="../media/image17.png"/><Relationship Id="rId4" Type="http://schemas.openxmlformats.org/officeDocument/2006/relationships/image" Target="../media/image5.tiff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6.tiff"/><Relationship Id="rId10" Type="http://schemas.openxmlformats.org/officeDocument/2006/relationships/image" Target="../media/image23.png"/><Relationship Id="rId4" Type="http://schemas.openxmlformats.org/officeDocument/2006/relationships/image" Target="../media/image5.tiff"/><Relationship Id="rId9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4.png"/><Relationship Id="rId7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6.tiff"/><Relationship Id="rId10" Type="http://schemas.openxmlformats.org/officeDocument/2006/relationships/image" Target="../media/image29.png"/><Relationship Id="rId4" Type="http://schemas.openxmlformats.org/officeDocument/2006/relationships/image" Target="../media/image5.tiff"/><Relationship Id="rId9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4.png"/><Relationship Id="rId7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6.tiff"/><Relationship Id="rId10" Type="http://schemas.openxmlformats.org/officeDocument/2006/relationships/image" Target="../media/image35.png"/><Relationship Id="rId4" Type="http://schemas.openxmlformats.org/officeDocument/2006/relationships/image" Target="../media/image5.tiff"/><Relationship Id="rId9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4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n°5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972425" y="863600"/>
            <a:ext cx="3934090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Mardi 10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Septembre 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4808" y="3850867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5" name="ZoneTexte 4"/>
          <p:cNvSpPr txBox="1">
            <a:spLocks noChangeArrowheads="1"/>
          </p:cNvSpPr>
          <p:nvPr/>
        </p:nvSpPr>
        <p:spPr bwMode="auto">
          <a:xfrm>
            <a:off x="10384571" y="617232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3370" y="3712746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63" y="5853763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281859" y="5853762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2" name="ZoneTexte 5"/>
          <p:cNvSpPr txBox="1">
            <a:spLocks noChangeArrowheads="1"/>
          </p:cNvSpPr>
          <p:nvPr/>
        </p:nvSpPr>
        <p:spPr bwMode="auto">
          <a:xfrm>
            <a:off x="909234" y="2822405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909234" y="4404757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5656128" y="2816102"/>
            <a:ext cx="5661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5656128" y="4404757"/>
            <a:ext cx="53732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pic>
        <p:nvPicPr>
          <p:cNvPr id="21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99" y="5561654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9596" y="1109548"/>
            <a:ext cx="6973064" cy="128223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69761" y="2633910"/>
            <a:ext cx="1800225" cy="83004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69761" y="4158680"/>
            <a:ext cx="1800225" cy="80962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69698" y="2600367"/>
            <a:ext cx="1771650" cy="85725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80028" y="4155715"/>
            <a:ext cx="2146068" cy="812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430119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44444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5738" y="3835068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185501" y="6181909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4300" y="3700924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825" y="581257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440121" y="581257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1" name="ZoneTexte 5"/>
          <p:cNvSpPr txBox="1">
            <a:spLocks noChangeArrowheads="1"/>
          </p:cNvSpPr>
          <p:nvPr/>
        </p:nvSpPr>
        <p:spPr bwMode="auto">
          <a:xfrm>
            <a:off x="813365" y="2544092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</a:t>
            </a:r>
          </a:p>
        </p:txBody>
      </p:sp>
      <p:sp>
        <p:nvSpPr>
          <p:cNvPr id="12" name="ZoneTexte 6"/>
          <p:cNvSpPr txBox="1">
            <a:spLocks noChangeArrowheads="1"/>
          </p:cNvSpPr>
          <p:nvPr/>
        </p:nvSpPr>
        <p:spPr bwMode="auto">
          <a:xfrm>
            <a:off x="874911" y="4150918"/>
            <a:ext cx="6960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6025811" y="2544092"/>
            <a:ext cx="6671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</a:t>
            </a:r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6025811" y="4150918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16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825" y="551731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5050" y="1005359"/>
            <a:ext cx="6424041" cy="117529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35385" y="2438486"/>
            <a:ext cx="2133600" cy="77152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38465" y="4150918"/>
            <a:ext cx="2076450" cy="7620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43712" y="2438486"/>
            <a:ext cx="2085975" cy="80010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43712" y="4153545"/>
            <a:ext cx="2085975" cy="755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608225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1992" y="3841621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054104" y="6241195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0554" y="362606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847" y="5871864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185143" y="5871863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1" name="ZoneTexte 5"/>
          <p:cNvSpPr txBox="1">
            <a:spLocks noChangeArrowheads="1"/>
          </p:cNvSpPr>
          <p:nvPr/>
        </p:nvSpPr>
        <p:spPr bwMode="auto">
          <a:xfrm>
            <a:off x="1067612" y="2937820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</a:t>
            </a:r>
            <a:r>
              <a:rPr lang="fr-FR" altLang="fr-FR" sz="2800" b="1" dirty="0" smtClean="0"/>
              <a:t>. </a:t>
            </a:r>
            <a:endParaRPr lang="fr-FR" altLang="fr-FR" sz="2800" b="1" dirty="0"/>
          </a:p>
        </p:txBody>
      </p:sp>
      <p:sp>
        <p:nvSpPr>
          <p:cNvPr id="12" name="ZoneTexte 6"/>
          <p:cNvSpPr txBox="1">
            <a:spLocks noChangeArrowheads="1"/>
          </p:cNvSpPr>
          <p:nvPr/>
        </p:nvSpPr>
        <p:spPr bwMode="auto">
          <a:xfrm>
            <a:off x="1067612" y="4403859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5516521" y="2937820"/>
            <a:ext cx="6671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</a:t>
            </a:r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5516521" y="4404514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21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974" y="557682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5974" y="1072413"/>
            <a:ext cx="7257192" cy="1149055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56289" y="4294059"/>
            <a:ext cx="1333500" cy="62865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16944" y="2899523"/>
            <a:ext cx="1379756" cy="604708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16944" y="4294060"/>
            <a:ext cx="1379756" cy="662646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52351" y="2875580"/>
            <a:ext cx="1337438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441292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85185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5572" y="3764406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215336" y="6101945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4134" y="3630262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202" y="5732614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466498" y="5732613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1" name="ZoneTexte 5"/>
          <p:cNvSpPr txBox="1">
            <a:spLocks noChangeArrowheads="1"/>
          </p:cNvSpPr>
          <p:nvPr/>
        </p:nvSpPr>
        <p:spPr bwMode="auto">
          <a:xfrm>
            <a:off x="812210" y="2997682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</a:t>
            </a:r>
            <a:r>
              <a:rPr lang="fr-FR" altLang="fr-FR" sz="2800" b="1" dirty="0" smtClean="0"/>
              <a:t>. </a:t>
            </a:r>
            <a:endParaRPr lang="fr-FR" altLang="fr-FR" sz="2800" b="1" dirty="0"/>
          </a:p>
        </p:txBody>
      </p:sp>
      <p:sp>
        <p:nvSpPr>
          <p:cNvPr id="12" name="ZoneTexte 6"/>
          <p:cNvSpPr txBox="1">
            <a:spLocks noChangeArrowheads="1"/>
          </p:cNvSpPr>
          <p:nvPr/>
        </p:nvSpPr>
        <p:spPr bwMode="auto">
          <a:xfrm>
            <a:off x="812210" y="4313479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4745614" y="2997682"/>
            <a:ext cx="5661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4745614" y="4322274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2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528" y="5438562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1135" y="891705"/>
            <a:ext cx="5462233" cy="172191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4953" y="2880908"/>
            <a:ext cx="1499629" cy="790575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78682" y="4226509"/>
            <a:ext cx="1485900" cy="78105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85438" y="2880907"/>
            <a:ext cx="1495682" cy="790575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83930" y="4215079"/>
            <a:ext cx="1497190" cy="79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977433"/>
      </p:ext>
    </p:extLst>
  </p:cSld>
  <p:clrMapOvr>
    <a:masterClrMapping/>
  </p:clrMapOvr>
  <p:transition spd="slow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3.7037E-7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8785" y="3737559"/>
            <a:ext cx="2333625" cy="2247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168548" y="6205659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7347" y="3646278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356" y="5882626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8"/>
          <p:cNvSpPr txBox="1"/>
          <p:nvPr/>
        </p:nvSpPr>
        <p:spPr>
          <a:xfrm>
            <a:off x="4489073" y="5857239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60 secondes</a:t>
            </a:r>
            <a:endParaRPr lang="fr-FR" dirty="0"/>
          </a:p>
        </p:txBody>
      </p:sp>
      <p:sp>
        <p:nvSpPr>
          <p:cNvPr id="22" name="ZoneTexte 5"/>
          <p:cNvSpPr txBox="1">
            <a:spLocks noChangeArrowheads="1"/>
          </p:cNvSpPr>
          <p:nvPr/>
        </p:nvSpPr>
        <p:spPr bwMode="auto">
          <a:xfrm>
            <a:off x="750664" y="2997682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</a:t>
            </a:r>
            <a:r>
              <a:rPr lang="fr-FR" altLang="fr-FR" sz="2800" b="1" dirty="0" smtClean="0"/>
              <a:t>. </a:t>
            </a:r>
            <a:endParaRPr lang="fr-FR" altLang="fr-FR" sz="2800" b="1" dirty="0"/>
          </a:p>
        </p:txBody>
      </p:sp>
      <p:sp>
        <p:nvSpPr>
          <p:cNvPr id="23" name="ZoneTexte 6"/>
          <p:cNvSpPr txBox="1">
            <a:spLocks noChangeArrowheads="1"/>
          </p:cNvSpPr>
          <p:nvPr/>
        </p:nvSpPr>
        <p:spPr bwMode="auto">
          <a:xfrm>
            <a:off x="2952863" y="2998895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24" name="ZoneTexte 6"/>
          <p:cNvSpPr txBox="1">
            <a:spLocks noChangeArrowheads="1"/>
          </p:cNvSpPr>
          <p:nvPr/>
        </p:nvSpPr>
        <p:spPr bwMode="auto">
          <a:xfrm>
            <a:off x="5097354" y="2994140"/>
            <a:ext cx="5661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sp>
        <p:nvSpPr>
          <p:cNvPr id="25" name="ZoneTexte 6"/>
          <p:cNvSpPr txBox="1">
            <a:spLocks noChangeArrowheads="1"/>
          </p:cNvSpPr>
          <p:nvPr/>
        </p:nvSpPr>
        <p:spPr bwMode="auto">
          <a:xfrm>
            <a:off x="7212991" y="2994140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18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660" y="55880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7356" y="1020882"/>
            <a:ext cx="6667080" cy="138897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1510" y="3058530"/>
            <a:ext cx="1268379" cy="222564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79435" y="3038100"/>
            <a:ext cx="1165763" cy="224607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36327" y="3058530"/>
            <a:ext cx="1050505" cy="222564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51307" y="3058530"/>
            <a:ext cx="1070717" cy="222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531909"/>
      </p:ext>
    </p:extLst>
  </p:cSld>
  <p:clrMapOvr>
    <a:masterClrMapping/>
  </p:clrMapOvr>
  <p:transition spd="slow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3.7037E-7 L 0.46888 0.00255 " pathEditMode="relative" rAng="0" ptsTypes="AA">
                                      <p:cBhvr>
                                        <p:cTn id="6" dur="59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774" y="1263000"/>
            <a:ext cx="5608806" cy="3734124"/>
          </a:xfrm>
          <a:prstGeom prst="rect">
            <a:avLst/>
          </a:prstGeom>
        </p:spPr>
      </p:pic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SOLUTIONS: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17267" y="1688068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711785" y="1688068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2:</a:t>
            </a:r>
          </a:p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093835" y="1688068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3: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7475885" y="1688068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4:</a:t>
            </a:r>
          </a:p>
          <a:p>
            <a:r>
              <a:rPr lang="fr-FR" dirty="0" smtClean="0"/>
              <a:t>D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10034576" y="1688068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5:</a:t>
            </a:r>
          </a:p>
          <a:p>
            <a:r>
              <a:rPr lang="fr-FR" dirty="0" smtClean="0"/>
              <a:t>B</a:t>
            </a:r>
            <a:endParaRPr lang="fr-FR" dirty="0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662" y="2496853"/>
            <a:ext cx="1825870" cy="1691724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1786" y="2496854"/>
            <a:ext cx="1825870" cy="1691724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3836" y="2496854"/>
            <a:ext cx="1825870" cy="1691724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5886" y="2496853"/>
            <a:ext cx="1800000" cy="1667755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80077" y="2504004"/>
            <a:ext cx="1748815" cy="168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902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Bilan des réponses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2047122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0123412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343</TotalTime>
  <Words>113</Words>
  <Application>Microsoft Office PowerPoint</Application>
  <PresentationFormat>Grand écran</PresentationFormat>
  <Paragraphs>53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Baskerville Old Face</vt:lpstr>
      <vt:lpstr>Century Gothic</vt:lpstr>
      <vt:lpstr>Vapor Trail</vt:lpstr>
      <vt:lpstr>Questions FLASH n°5</vt:lpstr>
      <vt:lpstr>Question 1</vt:lpstr>
      <vt:lpstr>Question 2</vt:lpstr>
      <vt:lpstr>Question 3</vt:lpstr>
      <vt:lpstr>Question 4</vt:lpstr>
      <vt:lpstr>Question 5</vt:lpstr>
      <vt:lpstr>Fin du FLASH</vt:lpstr>
      <vt:lpstr>SOLUTIONS:</vt:lpstr>
      <vt:lpstr>Bilan des réponses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n°5</dc:title>
  <dc:creator>françois FATOUX</dc:creator>
  <cp:lastModifiedBy>françois FATOUX</cp:lastModifiedBy>
  <cp:revision>95</cp:revision>
  <dcterms:created xsi:type="dcterms:W3CDTF">2016-03-20T23:07:47Z</dcterms:created>
  <dcterms:modified xsi:type="dcterms:W3CDTF">2019-09-15T09:53:16Z</dcterms:modified>
</cp:coreProperties>
</file>