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n°3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749744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9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5" y="1511445"/>
            <a:ext cx="9434793" cy="24996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550" y="3876470"/>
            <a:ext cx="2334141" cy="216124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70" y="374186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72" y="510275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4814307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264268" y="510275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42929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85" y="1436689"/>
            <a:ext cx="9288369" cy="260514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2752" y="3815069"/>
            <a:ext cx="2131850" cy="224167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0427" y="368886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72" y="510275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4814307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264268" y="510275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1" y="1599596"/>
            <a:ext cx="9232246" cy="283587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653" y="4021666"/>
            <a:ext cx="2410314" cy="20085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381073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72" y="510275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4814307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264268" y="510275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42929" y="6170857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0" y="1665611"/>
            <a:ext cx="9238476" cy="194686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1729" y="4037225"/>
            <a:ext cx="2259222" cy="169538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090" y="366968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72" y="510275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4814307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264268" y="510275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634" y="1510903"/>
            <a:ext cx="7294562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5"/>
          <p:cNvSpPr txBox="1">
            <a:spLocks noChangeArrowheads="1"/>
          </p:cNvSpPr>
          <p:nvPr/>
        </p:nvSpPr>
        <p:spPr bwMode="auto">
          <a:xfrm>
            <a:off x="166688" y="3112601"/>
            <a:ext cx="1354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120 </a:t>
            </a:r>
          </a:p>
        </p:txBody>
      </p:sp>
      <p:sp>
        <p:nvSpPr>
          <p:cNvPr id="9" name="ZoneTexte 6"/>
          <p:cNvSpPr txBox="1">
            <a:spLocks noChangeArrowheads="1"/>
          </p:cNvSpPr>
          <p:nvPr/>
        </p:nvSpPr>
        <p:spPr bwMode="auto">
          <a:xfrm>
            <a:off x="166688" y="4058751"/>
            <a:ext cx="124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-20</a:t>
            </a:r>
          </a:p>
        </p:txBody>
      </p:sp>
      <p:sp>
        <p:nvSpPr>
          <p:cNvPr id="10" name="ZoneTexte 6"/>
          <p:cNvSpPr txBox="1">
            <a:spLocks noChangeArrowheads="1"/>
          </p:cNvSpPr>
          <p:nvPr/>
        </p:nvSpPr>
        <p:spPr bwMode="auto">
          <a:xfrm>
            <a:off x="166688" y="5004901"/>
            <a:ext cx="96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C.  5</a:t>
            </a:r>
          </a:p>
        </p:txBody>
      </p:sp>
      <p:sp>
        <p:nvSpPr>
          <p:cNvPr id="11" name="ZoneTexte 6"/>
          <p:cNvSpPr txBox="1">
            <a:spLocks noChangeArrowheads="1"/>
          </p:cNvSpPr>
          <p:nvPr/>
        </p:nvSpPr>
        <p:spPr bwMode="auto">
          <a:xfrm>
            <a:off x="166688" y="5951051"/>
            <a:ext cx="93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D.  3</a:t>
            </a:r>
          </a:p>
        </p:txBody>
      </p:sp>
      <p:sp>
        <p:nvSpPr>
          <p:cNvPr id="12" name="ZoneTexte 4"/>
          <p:cNvSpPr txBox="1">
            <a:spLocks noChangeArrowheads="1"/>
          </p:cNvSpPr>
          <p:nvPr/>
        </p:nvSpPr>
        <p:spPr bwMode="auto">
          <a:xfrm>
            <a:off x="2904148" y="987028"/>
            <a:ext cx="9029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>
                <a:solidFill>
                  <a:srgbClr val="FFFF00"/>
                </a:solidFill>
              </a:rPr>
              <a:t>Combien de triangles sont dessinés dans le script 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3359" y="3790463"/>
            <a:ext cx="2476500" cy="24288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359" y="379046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04" y="6255400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931" y="5966953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4470100" y="625539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6888 0.00254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6" y="1504222"/>
            <a:ext cx="6892491" cy="5160347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SOLUTIONS: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80" y="2057401"/>
            <a:ext cx="2525971" cy="233886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17267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213" y="2057400"/>
            <a:ext cx="2224279" cy="233886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314700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565" y="2057400"/>
            <a:ext cx="2781421" cy="231785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07052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2317" y="2057401"/>
            <a:ext cx="3116732" cy="233889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8742772" y="1688068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7950" y="4735613"/>
            <a:ext cx="4114800" cy="18669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163137" y="5484397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4522" y="4735613"/>
            <a:ext cx="1903506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1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324</TotalTime>
  <Words>79</Words>
  <Application>Microsoft Office PowerPoint</Application>
  <PresentationFormat>Grand écran</PresentationFormat>
  <Paragraphs>31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n°3</vt:lpstr>
      <vt:lpstr>Question 1</vt:lpstr>
      <vt:lpstr>Question 2</vt:lpstr>
      <vt:lpstr>Question 3</vt:lpstr>
      <vt:lpstr>Question 4</vt:lpstr>
      <vt:lpstr>Question 5</vt:lpstr>
      <vt:lpstr>Fin du FLASH</vt:lpstr>
      <vt:lpstr>SOLUTIONS: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n°3</dc:title>
  <dc:creator>françois FATOUX</dc:creator>
  <cp:lastModifiedBy>françois FATOUX</cp:lastModifiedBy>
  <cp:revision>84</cp:revision>
  <dcterms:created xsi:type="dcterms:W3CDTF">2016-03-20T23:07:47Z</dcterms:created>
  <dcterms:modified xsi:type="dcterms:W3CDTF">2019-09-15T09:51:03Z</dcterms:modified>
</cp:coreProperties>
</file>