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tiff" ContentType="image/tif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86" r:id="rId3"/>
    <p:sldId id="287" r:id="rId4"/>
    <p:sldId id="288" r:id="rId5"/>
    <p:sldId id="289" r:id="rId6"/>
    <p:sldId id="290" r:id="rId7"/>
    <p:sldId id="291" r:id="rId8"/>
    <p:sldId id="292" r:id="rId9"/>
    <p:sldId id="293" r:id="rId10"/>
    <p:sldId id="294" r:id="rId11"/>
    <p:sldId id="295" r:id="rId12"/>
    <p:sldId id="262" r:id="rId13"/>
    <p:sldId id="285" r:id="rId14"/>
  </p:sldIdLst>
  <p:sldSz cx="12192000" cy="6858000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574" autoAdjust="0"/>
    <p:restoredTop sz="94660"/>
  </p:normalViewPr>
  <p:slideViewPr>
    <p:cSldViewPr snapToGrid="0">
      <p:cViewPr varScale="1">
        <p:scale>
          <a:sx n="86" d="100"/>
          <a:sy n="86" d="100"/>
        </p:scale>
        <p:origin x="-96" y="-13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75150"/>
            <a:ext cx="12192000" cy="248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/>
          <a:lstStyle>
            <a:lvl1pPr algn="l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7908925" y="4314825"/>
            <a:ext cx="2911475" cy="374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13F7F9-6C67-47F0-9AC2-05F4D9776963}" type="datetimeFigureOut">
              <a:rPr lang="en-US"/>
              <a:pPr>
                <a:defRPr/>
              </a:pPr>
              <a:t>12/11/2019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4350"/>
            <a:ext cx="6400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338"/>
            <a:ext cx="27432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9DD0EE-FD0D-4CA1-B260-F574D9618DF3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4762698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9E49EC-FC3D-4A1B-955D-2B7CC9A1A219}" type="datetimeFigureOut">
              <a:rPr lang="en-US"/>
              <a:pPr>
                <a:defRPr/>
              </a:pPr>
              <a:t>12/11/2019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93A9C0-B0B8-4433-A530-2CD1E9680D4E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8432438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75150"/>
            <a:ext cx="12192000" cy="248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>
          <a:xfrm>
            <a:off x="7813675" y="381000"/>
            <a:ext cx="2911475" cy="365125"/>
          </a:xfrm>
        </p:spPr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1709B8B9-BC3D-473A-A4CE-75613826E98A}" type="datetimeFigureOut">
              <a:rPr lang="en-US"/>
              <a:pPr>
                <a:defRPr/>
              </a:pPr>
              <a:t>12/11/2019</a:t>
            </a:fld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413"/>
            <a:ext cx="699135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1675" y="381000"/>
            <a:ext cx="6445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980D6F-C1E4-4C46-90C9-C1CCE38913FB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4397429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75150"/>
            <a:ext cx="12192000" cy="248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8"/>
          <p:cNvSpPr txBox="1"/>
          <p:nvPr/>
        </p:nvSpPr>
        <p:spPr>
          <a:xfrm>
            <a:off x="476250" y="933450"/>
            <a:ext cx="609600" cy="584200"/>
          </a:xfrm>
          <a:prstGeom prst="rect">
            <a:avLst/>
          </a:prstGeom>
        </p:spPr>
        <p:txBody>
          <a:bodyPr anchor="ctr"/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eaLnBrk="1" fontAlgn="auto" hangingPunct="1">
              <a:spcAft>
                <a:spcPts val="0"/>
              </a:spcAft>
              <a:defRPr/>
            </a:pPr>
            <a:r>
              <a:rPr lang="en-US" sz="8000" dirty="0">
                <a:effectLst/>
                <a:latin typeface="+mn-lt"/>
              </a:rPr>
              <a:t>“</a:t>
            </a:r>
          </a:p>
        </p:txBody>
      </p:sp>
      <p:sp>
        <p:nvSpPr>
          <p:cNvPr id="7" name="TextBox 9"/>
          <p:cNvSpPr txBox="1"/>
          <p:nvPr/>
        </p:nvSpPr>
        <p:spPr>
          <a:xfrm>
            <a:off x="10983913" y="2701925"/>
            <a:ext cx="609600" cy="584200"/>
          </a:xfrm>
          <a:prstGeom prst="rect">
            <a:avLst/>
          </a:prstGeom>
        </p:spPr>
        <p:txBody>
          <a:bodyPr anchor="ctr"/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algn="r" eaLnBrk="1" fontAlgn="auto" hangingPunct="1">
              <a:spcAft>
                <a:spcPts val="0"/>
              </a:spcAft>
              <a:defRPr/>
            </a:pPr>
            <a:r>
              <a:rPr lang="en-US" sz="8000" dirty="0">
                <a:effectLst/>
                <a:latin typeface="+mn-lt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4"/>
          </p:nvPr>
        </p:nvSpPr>
        <p:spPr>
          <a:xfrm>
            <a:off x="7813675" y="381000"/>
            <a:ext cx="2911475" cy="365125"/>
          </a:xfrm>
        </p:spPr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EF4A5F31-0C92-40FA-AEBE-22CD059D2167}" type="datetimeFigureOut">
              <a:rPr lang="en-US"/>
              <a:pPr>
                <a:defRPr/>
              </a:pPr>
              <a:t>12/11/2019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5"/>
          </p:nvPr>
        </p:nvSpPr>
        <p:spPr>
          <a:xfrm>
            <a:off x="685800" y="379413"/>
            <a:ext cx="699135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6"/>
          </p:nvPr>
        </p:nvSpPr>
        <p:spPr>
          <a:xfrm>
            <a:off x="10861675" y="381000"/>
            <a:ext cx="6445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F54905-F050-4385-AEED-8694B7C45924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39370600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75150"/>
            <a:ext cx="12192000" cy="248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>
          <a:xfrm>
            <a:off x="7813675" y="379413"/>
            <a:ext cx="2911475" cy="365125"/>
          </a:xfrm>
        </p:spPr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A20E227E-EC59-4358-A41E-98B7202293AD}" type="datetimeFigureOut">
              <a:rPr lang="en-US"/>
              <a:pPr>
                <a:defRPr/>
              </a:pPr>
              <a:t>12/11/2019</a:t>
            </a:fld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413"/>
            <a:ext cx="699135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1675" y="381000"/>
            <a:ext cx="6445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1D070D-B191-4A14-AD31-CE444FEDDFC6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81126500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B9F30C-0E42-4759-B46D-1CB59242E4C3}" type="datetimeFigureOut">
              <a:rPr lang="en-US"/>
              <a:pPr>
                <a:defRPr/>
              </a:pPr>
              <a:t>12/11/2019</a:t>
            </a:fld>
            <a:endParaRPr lang="en-US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2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BD2A74-37D8-4949-BADC-71C1F781BC8D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4423518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6AA935-F6A5-4578-B598-B9F633C40FB0}" type="datetimeFigureOut">
              <a:rPr lang="en-US"/>
              <a:pPr>
                <a:defRPr/>
              </a:pPr>
              <a:t>12/11/2019</a:t>
            </a:fld>
            <a:endParaRPr lang="en-US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2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2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B10E6D-BE0F-498C-A696-963E3E29C8A4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58211127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4A947E-54C0-4F24-A280-16D1E418C622}" type="datetimeFigureOut">
              <a:rPr lang="en-US"/>
              <a:pPr>
                <a:defRPr/>
              </a:pPr>
              <a:t>12/11/2019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223CD7-DBCE-45A3-979A-0B4EA9629A34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50273229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75150"/>
            <a:ext cx="12192000" cy="248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7813675" y="379413"/>
            <a:ext cx="2911475" cy="365125"/>
          </a:xfrm>
        </p:spPr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33F479CB-2F72-44B8-8AA7-9B26DC9CC985}" type="datetimeFigureOut">
              <a:rPr lang="en-US"/>
              <a:pPr>
                <a:defRPr/>
              </a:pPr>
              <a:t>12/11/2019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35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1675" y="381000"/>
            <a:ext cx="6445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16F4A9-52B3-470C-A799-F5C7939F6DDD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833001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569A1F-B483-4933-88A1-7F1767F3C05B}" type="datetimeFigureOut">
              <a:rPr lang="en-US"/>
              <a:pPr>
                <a:defRPr/>
              </a:pPr>
              <a:t>12/11/2019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DF6933-83B3-4994-B90A-620FD0127294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0383893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75150"/>
            <a:ext cx="12192000" cy="248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/>
          <a:lstStyle>
            <a:lvl1pPr algn="r"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7813675" y="381000"/>
            <a:ext cx="2911475" cy="365125"/>
          </a:xfrm>
        </p:spPr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97CF0C72-8204-46B4-AFFD-E4A689B4C8DB}" type="datetimeFigureOut">
              <a:rPr lang="en-US"/>
              <a:pPr>
                <a:defRPr/>
              </a:pPr>
              <a:t>12/11/2019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350" cy="3635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1675" y="381000"/>
            <a:ext cx="6445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64AAF2-2DC7-4CED-8CEC-66389C581E5C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8898048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BD8751-A1D0-4F70-B32C-7906FC97594A}" type="datetimeFigureOut">
              <a:rPr lang="en-US"/>
              <a:pPr>
                <a:defRPr/>
              </a:pPr>
              <a:t>12/11/2019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303497-A8D9-4743-9F76-1E9B709FC8B7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2292804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0BE29F-CD40-4B0A-948D-8E7FCDB4EDCC}" type="datetimeFigureOut">
              <a:rPr lang="en-US"/>
              <a:pPr>
                <a:defRPr/>
              </a:pPr>
              <a:t>12/11/2019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1CD911-6AD8-4A21-9257-157009EAF606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9715120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3F08B9-CB74-4F30-8FD1-193366B45715}" type="datetimeFigureOut">
              <a:rPr lang="en-US"/>
              <a:pPr>
                <a:defRPr/>
              </a:pPr>
              <a:t>12/11/2019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F3DFF2-8612-47DE-9F58-8E1C911A0B86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1148999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24878D-DF46-49CF-962D-EAD033F4485A}" type="datetimeFigureOut">
              <a:rPr lang="en-US"/>
              <a:pPr>
                <a:defRPr/>
              </a:pPr>
              <a:t>12/11/2019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DA507F-52FE-4BC9-A5CD-1A8DFFFA11E2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9635600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3EAC5E-2B63-4CF7-A290-FD35BB526CD6}" type="datetimeFigureOut">
              <a:rPr lang="en-US"/>
              <a:pPr>
                <a:defRPr/>
              </a:pPr>
              <a:t>12/11/2019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158842-3861-4CEB-9CF0-B5A9D2C51F91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1387962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1827F9-39B0-443F-83F3-620A3C139019}" type="datetimeFigureOut">
              <a:rPr lang="en-US"/>
              <a:pPr>
                <a:defRPr/>
              </a:pPr>
              <a:t>12/11/2019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0A9C69-9ABF-4C49-B595-DE3E22F4CA26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0051020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6" descr="C0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144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3588"/>
            <a:ext cx="8610600" cy="12938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85800" y="2193925"/>
            <a:ext cx="10820400" cy="402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fr-FR" smtClean="0"/>
              <a:t>Click to edit Master text styles</a:t>
            </a:r>
          </a:p>
          <a:p>
            <a:pPr lvl="1"/>
            <a:r>
              <a:rPr lang="en-US" altLang="fr-FR" smtClean="0"/>
              <a:t>Second level</a:t>
            </a:r>
          </a:p>
          <a:p>
            <a:pPr lvl="2"/>
            <a:r>
              <a:rPr lang="en-US" altLang="fr-FR" smtClean="0"/>
              <a:t>Third level</a:t>
            </a:r>
          </a:p>
          <a:p>
            <a:pPr lvl="3"/>
            <a:r>
              <a:rPr lang="en-US" altLang="fr-FR" smtClean="0"/>
              <a:t>Fourth level</a:t>
            </a:r>
          </a:p>
          <a:p>
            <a:pPr lvl="4"/>
            <a:r>
              <a:rPr lang="en-US" altLang="fr-FR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4725" y="6356350"/>
            <a:ext cx="29114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05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E789DA0-C322-4986-A436-50AD644943E2}" type="datetimeFigureOut">
              <a:rPr lang="en-US"/>
              <a:pPr>
                <a:defRPr/>
              </a:pPr>
              <a:t>12/11/2019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6350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05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05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B72EE26-8AE1-46E9-959A-82281D7089EB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24" r:id="rId1"/>
    <p:sldLayoutId id="2147483813" r:id="rId2"/>
    <p:sldLayoutId id="2147483825" r:id="rId3"/>
    <p:sldLayoutId id="2147483814" r:id="rId4"/>
    <p:sldLayoutId id="2147483815" r:id="rId5"/>
    <p:sldLayoutId id="2147483816" r:id="rId6"/>
    <p:sldLayoutId id="2147483817" r:id="rId7"/>
    <p:sldLayoutId id="2147483818" r:id="rId8"/>
    <p:sldLayoutId id="2147483819" r:id="rId9"/>
    <p:sldLayoutId id="2147483820" r:id="rId10"/>
    <p:sldLayoutId id="2147483826" r:id="rId11"/>
    <p:sldLayoutId id="2147483827" r:id="rId12"/>
    <p:sldLayoutId id="2147483828" r:id="rId13"/>
    <p:sldLayoutId id="2147483821" r:id="rId14"/>
    <p:sldLayoutId id="2147483822" r:id="rId15"/>
    <p:sldLayoutId id="2147483823" r:id="rId16"/>
    <p:sldLayoutId id="2147483829" r:id="rId17"/>
  </p:sldLayoutIdLst>
  <p:txStyles>
    <p:titleStyle>
      <a:lvl1pPr algn="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kern="1200" cap="all">
          <a:solidFill>
            <a:schemeClr val="tx1"/>
          </a:solidFill>
          <a:latin typeface="+mj-lt"/>
          <a:ea typeface="+mj-ea"/>
          <a:cs typeface="+mj-cs"/>
        </a:defRPr>
      </a:lvl1pPr>
      <a:lvl2pPr algn="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anose="020B0502020202020204" pitchFamily="34" charset="0"/>
        </a:defRPr>
      </a:lvl2pPr>
      <a:lvl3pPr algn="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anose="020B0502020202020204" pitchFamily="34" charset="0"/>
        </a:defRPr>
      </a:lvl3pPr>
      <a:lvl4pPr algn="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anose="020B0502020202020204" pitchFamily="34" charset="0"/>
        </a:defRPr>
      </a:lvl4pPr>
      <a:lvl5pPr algn="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anose="020B0502020202020204" pitchFamily="34" charset="0"/>
        </a:defRPr>
      </a:lvl5pPr>
      <a:lvl6pPr marL="457200" algn="r" rtl="0" fontAlgn="base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anose="020B0502020202020204" pitchFamily="34" charset="0"/>
        </a:defRPr>
      </a:lvl6pPr>
      <a:lvl7pPr marL="914400" algn="r" rtl="0" fontAlgn="base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anose="020B0502020202020204" pitchFamily="34" charset="0"/>
        </a:defRPr>
      </a:lvl7pPr>
      <a:lvl8pPr marL="1371600" algn="r" rtl="0" fontAlgn="base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anose="020B0502020202020204" pitchFamily="34" charset="0"/>
        </a:defRPr>
      </a:lvl8pPr>
      <a:lvl9pPr marL="1828800" algn="r" rtl="0" fontAlgn="base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anose="020B050202020202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0"/>
            <a:ext cx="9448800" cy="1825625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Questions FLASH n°40</a:t>
            </a:r>
            <a:endParaRPr lang="fr-FR" dirty="0"/>
          </a:p>
        </p:txBody>
      </p:sp>
      <p:sp>
        <p:nvSpPr>
          <p:cNvPr id="8195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0"/>
            <a:ext cx="9448800" cy="685800"/>
          </a:xfrm>
        </p:spPr>
        <p:txBody>
          <a:bodyPr/>
          <a:lstStyle/>
          <a:p>
            <a:pPr eaLnBrk="1" hangingPunct="1"/>
            <a:r>
              <a:rPr lang="fr-FR" altLang="fr-FR" dirty="0" smtClean="0"/>
              <a:t>Géométrie mentale , calcul mental, et algorithmique</a:t>
            </a:r>
          </a:p>
        </p:txBody>
      </p:sp>
      <p:sp>
        <p:nvSpPr>
          <p:cNvPr id="8196" name="ZoneTexte 2"/>
          <p:cNvSpPr txBox="1">
            <a:spLocks noChangeArrowheads="1"/>
          </p:cNvSpPr>
          <p:nvPr/>
        </p:nvSpPr>
        <p:spPr bwMode="auto">
          <a:xfrm>
            <a:off x="7813878" y="913468"/>
            <a:ext cx="4362092" cy="52322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 smtClean="0">
                <a:solidFill>
                  <a:srgbClr val="FFFF00"/>
                </a:solidFill>
                <a:latin typeface="Baskerville Old Face" panose="02020602080505020303" pitchFamily="18" charset="0"/>
              </a:rPr>
              <a:t>Vendredi 13 Décembre </a:t>
            </a:r>
            <a:r>
              <a:rPr lang="fr-FR" altLang="fr-FR" sz="2800" b="1" dirty="0">
                <a:solidFill>
                  <a:srgbClr val="FFFF00"/>
                </a:solidFill>
                <a:latin typeface="Baskerville Old Face" panose="02020602080505020303" pitchFamily="18" charset="0"/>
              </a:rPr>
              <a:t>2019</a:t>
            </a:r>
          </a:p>
        </p:txBody>
      </p:sp>
      <p:sp>
        <p:nvSpPr>
          <p:cNvPr id="8197" name="ZoneTexte 3"/>
          <p:cNvSpPr txBox="1">
            <a:spLocks noChangeArrowheads="1"/>
          </p:cNvSpPr>
          <p:nvPr/>
        </p:nvSpPr>
        <p:spPr bwMode="auto">
          <a:xfrm>
            <a:off x="9934575" y="2536825"/>
            <a:ext cx="106150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1800" b="1" dirty="0" smtClean="0">
                <a:solidFill>
                  <a:srgbClr val="FF0000"/>
                </a:solidFill>
              </a:rPr>
              <a:t>5eme A</a:t>
            </a:r>
            <a:endParaRPr lang="fr-FR" altLang="fr-FR" sz="1800" b="1" dirty="0">
              <a:solidFill>
                <a:srgbClr val="FF0000"/>
              </a:solidFill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681487" y="1802921"/>
            <a:ext cx="23952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rgbClr val="FFFF00"/>
                </a:solidFill>
              </a:rPr>
              <a:t>Nombres Rationnels</a:t>
            </a:r>
            <a:endParaRPr lang="fr-FR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slow" advTm="3000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142875"/>
            <a:ext cx="8610600" cy="12938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9</a:t>
            </a:r>
            <a:endParaRPr lang="fr-FR" dirty="0"/>
          </a:p>
        </p:txBody>
      </p:sp>
      <p:pic>
        <p:nvPicPr>
          <p:cNvPr id="8" name="Picture 5" descr="C:\Users\smathe\Documents\Déclic 1ère ES-L\Numérique\Diaporamas\Maquette\barre.t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39441"/>
            <a:ext cx="12192000" cy="31855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ZoneTexte 8"/>
          <p:cNvSpPr txBox="1"/>
          <p:nvPr/>
        </p:nvSpPr>
        <p:spPr>
          <a:xfrm>
            <a:off x="2014296" y="6539440"/>
            <a:ext cx="14574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9144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371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8288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9pPr>
          </a:lstStyle>
          <a:p>
            <a:r>
              <a:rPr lang="fr-FR" dirty="0" smtClean="0"/>
              <a:t>5</a:t>
            </a:r>
            <a:r>
              <a:rPr lang="fr-FR" dirty="0" smtClean="0"/>
              <a:t> </a:t>
            </a:r>
            <a:r>
              <a:rPr lang="fr-FR" dirty="0" smtClean="0"/>
              <a:t>secondes</a:t>
            </a:r>
            <a:endParaRPr lang="fr-FR" dirty="0"/>
          </a:p>
        </p:txBody>
      </p:sp>
      <p:pic>
        <p:nvPicPr>
          <p:cNvPr id="10" name="Picture 6" descr="C:\Users\smathe\Documents\Déclic 1ère ES-L\Numérique\Diaporamas\Maquette\curseur.t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000" y="6244181"/>
            <a:ext cx="360000" cy="28844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1050" y="1662113"/>
            <a:ext cx="10629900" cy="3533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618350861"/>
      </p:ext>
    </p:extLst>
  </p:cSld>
  <p:clrMapOvr>
    <a:masterClrMapping/>
  </p:clrMapOvr>
  <p:transition spd="slow"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4.93176E-6 L 1.00026 0.00508 " pathEditMode="relative" rAng="0" ptsTypes="AA">
                                      <p:cBhvr>
                                        <p:cTn id="6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000" y="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142875"/>
            <a:ext cx="8610600" cy="12938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10</a:t>
            </a:r>
            <a:endParaRPr lang="fr-FR" dirty="0"/>
          </a:p>
        </p:txBody>
      </p:sp>
      <p:pic>
        <p:nvPicPr>
          <p:cNvPr id="8" name="Picture 5" descr="C:\Users\smathe\Documents\Déclic 1ère ES-L\Numérique\Diaporamas\Maquette\barre.t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39441"/>
            <a:ext cx="12192000" cy="31855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ZoneTexte 8"/>
          <p:cNvSpPr txBox="1"/>
          <p:nvPr/>
        </p:nvSpPr>
        <p:spPr>
          <a:xfrm>
            <a:off x="2014296" y="6539440"/>
            <a:ext cx="14574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9144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371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8288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9pPr>
          </a:lstStyle>
          <a:p>
            <a:r>
              <a:rPr lang="fr-FR" dirty="0" smtClean="0"/>
              <a:t>5</a:t>
            </a:r>
            <a:r>
              <a:rPr lang="fr-FR" dirty="0" smtClean="0"/>
              <a:t> </a:t>
            </a:r>
            <a:r>
              <a:rPr lang="fr-FR" dirty="0" smtClean="0"/>
              <a:t>secondes</a:t>
            </a:r>
            <a:endParaRPr lang="fr-FR" dirty="0"/>
          </a:p>
        </p:txBody>
      </p:sp>
      <p:pic>
        <p:nvPicPr>
          <p:cNvPr id="10" name="Picture 6" descr="C:\Users\smathe\Documents\Déclic 1ère ES-L\Numérique\Diaporamas\Maquette\curseur.t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000" y="6244181"/>
            <a:ext cx="360000" cy="28844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76288" y="1676400"/>
            <a:ext cx="10639425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618350861"/>
      </p:ext>
    </p:extLst>
  </p:cSld>
  <p:clrMapOvr>
    <a:masterClrMapping/>
  </p:clrMapOvr>
  <p:transition spd="slow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4.93176E-6 L 1.00026 0.00508 " pathEditMode="relative" rAng="0" ptsTypes="AA">
                                      <p:cBhvr>
                                        <p:cTn id="6" dur="1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000" y="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352800" y="763588"/>
            <a:ext cx="8610600" cy="129381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Fin du FLASH</a:t>
            </a:r>
            <a:endParaRPr lang="fr-FR" dirty="0"/>
          </a:p>
        </p:txBody>
      </p:sp>
      <p:pic>
        <p:nvPicPr>
          <p:cNvPr id="4" name="Image 3" descr="charles-edouar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2158" y="1262605"/>
            <a:ext cx="6094967" cy="510226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582248191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239662" y="-107600"/>
            <a:ext cx="8610600" cy="1293812"/>
          </a:xfrm>
        </p:spPr>
        <p:txBody>
          <a:bodyPr/>
          <a:lstStyle/>
          <a:p>
            <a:r>
              <a:rPr lang="fr-FR" dirty="0" smtClean="0"/>
              <a:t>SOLUTIONS</a:t>
            </a:r>
            <a:endParaRPr lang="fr-FR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86581" y="1154097"/>
            <a:ext cx="10126674" cy="5378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021835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142875"/>
            <a:ext cx="8610600" cy="12938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1</a:t>
            </a:r>
            <a:endParaRPr lang="fr-FR" dirty="0"/>
          </a:p>
        </p:txBody>
      </p:sp>
      <p:pic>
        <p:nvPicPr>
          <p:cNvPr id="8" name="Picture 5" descr="C:\Users\smathe\Documents\Déclic 1ère ES-L\Numérique\Diaporamas\Maquette\barre.t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39441"/>
            <a:ext cx="12192000" cy="31855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ZoneTexte 8"/>
          <p:cNvSpPr txBox="1"/>
          <p:nvPr/>
        </p:nvSpPr>
        <p:spPr>
          <a:xfrm>
            <a:off x="2014296" y="6539440"/>
            <a:ext cx="1585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9144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371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8288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9pPr>
          </a:lstStyle>
          <a:p>
            <a:r>
              <a:rPr lang="fr-FR" dirty="0"/>
              <a:t>2</a:t>
            </a:r>
            <a:r>
              <a:rPr lang="fr-FR" dirty="0" smtClean="0"/>
              <a:t>0 secondes</a:t>
            </a:r>
            <a:endParaRPr lang="fr-FR" dirty="0"/>
          </a:p>
        </p:txBody>
      </p:sp>
      <p:pic>
        <p:nvPicPr>
          <p:cNvPr id="10" name="Picture 6" descr="C:\Users\smathe\Documents\Déclic 1ère ES-L\Numérique\Diaporamas\Maquette\curseur.t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000" y="6244181"/>
            <a:ext cx="360000" cy="28844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90575" y="1671638"/>
            <a:ext cx="10610850" cy="3514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1247775873"/>
      </p:ext>
    </p:extLst>
  </p:cSld>
  <p:clrMapOvr>
    <a:masterClrMapping/>
  </p:clrMapOvr>
  <p:transition spd="slow" advTm="2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4.93176E-6 L 1.00026 0.00508 " pathEditMode="relative" rAng="0" ptsTypes="AA">
                                      <p:cBhvr>
                                        <p:cTn id="6" dur="2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000" y="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142875"/>
            <a:ext cx="8610600" cy="12938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2</a:t>
            </a:r>
            <a:endParaRPr lang="fr-FR" dirty="0"/>
          </a:p>
        </p:txBody>
      </p:sp>
      <p:pic>
        <p:nvPicPr>
          <p:cNvPr id="8" name="Picture 5" descr="C:\Users\smathe\Documents\Déclic 1ère ES-L\Numérique\Diaporamas\Maquette\barre.t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39441"/>
            <a:ext cx="12192000" cy="31855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ZoneTexte 8"/>
          <p:cNvSpPr txBox="1"/>
          <p:nvPr/>
        </p:nvSpPr>
        <p:spPr>
          <a:xfrm>
            <a:off x="2014296" y="6539440"/>
            <a:ext cx="1585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9144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371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8288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9pPr>
          </a:lstStyle>
          <a:p>
            <a:r>
              <a:rPr lang="fr-FR" dirty="0"/>
              <a:t>2</a:t>
            </a:r>
            <a:r>
              <a:rPr lang="fr-FR" dirty="0" smtClean="0"/>
              <a:t>0 secondes</a:t>
            </a:r>
            <a:endParaRPr lang="fr-FR" dirty="0"/>
          </a:p>
        </p:txBody>
      </p:sp>
      <p:pic>
        <p:nvPicPr>
          <p:cNvPr id="10" name="Picture 6" descr="C:\Users\smathe\Documents\Déclic 1ère ES-L\Numérique\Diaporamas\Maquette\curseur.t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000" y="6244181"/>
            <a:ext cx="360000" cy="28844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1050" y="1662113"/>
            <a:ext cx="10629900" cy="3533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467553333"/>
      </p:ext>
    </p:extLst>
  </p:cSld>
  <p:clrMapOvr>
    <a:masterClrMapping/>
  </p:clrMapOvr>
  <p:transition spd="slow" advTm="2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4.93176E-6 L 1.00026 0.00508 " pathEditMode="relative" rAng="0" ptsTypes="AA">
                                      <p:cBhvr>
                                        <p:cTn id="6" dur="2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000" y="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142875"/>
            <a:ext cx="8610600" cy="12938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3</a:t>
            </a:r>
            <a:endParaRPr lang="fr-FR" dirty="0"/>
          </a:p>
        </p:txBody>
      </p:sp>
      <p:pic>
        <p:nvPicPr>
          <p:cNvPr id="8" name="Picture 5" descr="C:\Users\smathe\Documents\Déclic 1ère ES-L\Numérique\Diaporamas\Maquette\barre.t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39441"/>
            <a:ext cx="12192000" cy="31855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ZoneTexte 8"/>
          <p:cNvSpPr txBox="1"/>
          <p:nvPr/>
        </p:nvSpPr>
        <p:spPr>
          <a:xfrm>
            <a:off x="2014296" y="6539440"/>
            <a:ext cx="1585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9144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371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8288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9pPr>
          </a:lstStyle>
          <a:p>
            <a:r>
              <a:rPr lang="fr-FR" dirty="0"/>
              <a:t>2</a:t>
            </a:r>
            <a:r>
              <a:rPr lang="fr-FR" dirty="0" smtClean="0"/>
              <a:t>0 secondes</a:t>
            </a:r>
            <a:endParaRPr lang="fr-FR" dirty="0"/>
          </a:p>
        </p:txBody>
      </p:sp>
      <p:pic>
        <p:nvPicPr>
          <p:cNvPr id="10" name="Picture 6" descr="C:\Users\smathe\Documents\Déclic 1ère ES-L\Numérique\Diaporamas\Maquette\curseur.t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000" y="6244181"/>
            <a:ext cx="360000" cy="28844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76288" y="1671638"/>
            <a:ext cx="10639425" cy="3514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832706667"/>
      </p:ext>
    </p:extLst>
  </p:cSld>
  <p:clrMapOvr>
    <a:masterClrMapping/>
  </p:clrMapOvr>
  <p:transition spd="slow" advTm="2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4.93176E-6 L 1.00026 0.00508 " pathEditMode="relative" rAng="0" ptsTypes="AA">
                                      <p:cBhvr>
                                        <p:cTn id="6" dur="2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000" y="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142875"/>
            <a:ext cx="8610600" cy="12938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4</a:t>
            </a:r>
            <a:endParaRPr lang="fr-FR" dirty="0"/>
          </a:p>
        </p:txBody>
      </p:sp>
      <p:pic>
        <p:nvPicPr>
          <p:cNvPr id="8" name="Picture 5" descr="C:\Users\smathe\Documents\Déclic 1ère ES-L\Numérique\Diaporamas\Maquette\barre.t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39441"/>
            <a:ext cx="12192000" cy="31855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ZoneTexte 8"/>
          <p:cNvSpPr txBox="1"/>
          <p:nvPr/>
        </p:nvSpPr>
        <p:spPr>
          <a:xfrm>
            <a:off x="2014296" y="6539440"/>
            <a:ext cx="1585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9144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371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8288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9pPr>
          </a:lstStyle>
          <a:p>
            <a:r>
              <a:rPr lang="fr-FR" dirty="0"/>
              <a:t>2</a:t>
            </a:r>
            <a:r>
              <a:rPr lang="fr-FR" dirty="0" smtClean="0"/>
              <a:t>0 secondes</a:t>
            </a:r>
            <a:endParaRPr lang="fr-FR" dirty="0"/>
          </a:p>
        </p:txBody>
      </p:sp>
      <p:pic>
        <p:nvPicPr>
          <p:cNvPr id="10" name="Picture 6" descr="C:\Users\smathe\Documents\Déclic 1ère ES-L\Numérique\Diaporamas\Maquette\curseur.t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000" y="6244181"/>
            <a:ext cx="360000" cy="28844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95338" y="1681163"/>
            <a:ext cx="10601325" cy="349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1935217298"/>
      </p:ext>
    </p:extLst>
  </p:cSld>
  <p:clrMapOvr>
    <a:masterClrMapping/>
  </p:clrMapOvr>
  <p:transition spd="slow" advTm="2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4.93176E-6 L 1.00026 0.00508 " pathEditMode="relative" rAng="0" ptsTypes="AA">
                                      <p:cBhvr>
                                        <p:cTn id="6" dur="2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000" y="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142875"/>
            <a:ext cx="8610600" cy="12938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5</a:t>
            </a:r>
            <a:endParaRPr lang="fr-FR" dirty="0"/>
          </a:p>
        </p:txBody>
      </p:sp>
      <p:pic>
        <p:nvPicPr>
          <p:cNvPr id="8" name="Picture 5" descr="C:\Users\smathe\Documents\Déclic 1ère ES-L\Numérique\Diaporamas\Maquette\barre.t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39441"/>
            <a:ext cx="12192000" cy="31855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ZoneTexte 8"/>
          <p:cNvSpPr txBox="1"/>
          <p:nvPr/>
        </p:nvSpPr>
        <p:spPr>
          <a:xfrm>
            <a:off x="2014296" y="6539440"/>
            <a:ext cx="1585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9144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371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8288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9pPr>
          </a:lstStyle>
          <a:p>
            <a:r>
              <a:rPr lang="fr-FR" dirty="0" smtClean="0"/>
              <a:t>15 secondes</a:t>
            </a:r>
            <a:endParaRPr lang="fr-FR" dirty="0"/>
          </a:p>
        </p:txBody>
      </p:sp>
      <p:pic>
        <p:nvPicPr>
          <p:cNvPr id="10" name="Picture 6" descr="C:\Users\smathe\Documents\Déclic 1ère ES-L\Numérique\Diaporamas\Maquette\curseur.t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000" y="6244181"/>
            <a:ext cx="360000" cy="28844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1050" y="1666875"/>
            <a:ext cx="10629900" cy="3524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618350861"/>
      </p:ext>
    </p:extLst>
  </p:cSld>
  <p:clrMapOvr>
    <a:masterClrMapping/>
  </p:clrMapOvr>
  <p:transition spd="slow" advTm="1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4.93176E-6 L 1.00026 0.00508 " pathEditMode="relative" rAng="0" ptsTypes="AA">
                                      <p:cBhvr>
                                        <p:cTn id="6" dur="1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000" y="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142875"/>
            <a:ext cx="8610600" cy="12938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6</a:t>
            </a:r>
            <a:endParaRPr lang="fr-FR" dirty="0"/>
          </a:p>
        </p:txBody>
      </p:sp>
      <p:pic>
        <p:nvPicPr>
          <p:cNvPr id="8" name="Picture 5" descr="C:\Users\smathe\Documents\Déclic 1ère ES-L\Numérique\Diaporamas\Maquette\barre.t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39441"/>
            <a:ext cx="12192000" cy="31855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ZoneTexte 8"/>
          <p:cNvSpPr txBox="1"/>
          <p:nvPr/>
        </p:nvSpPr>
        <p:spPr>
          <a:xfrm>
            <a:off x="2014296" y="6539440"/>
            <a:ext cx="1585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9144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371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8288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9pPr>
          </a:lstStyle>
          <a:p>
            <a:r>
              <a:rPr lang="fr-FR" dirty="0" smtClean="0"/>
              <a:t>15 secondes</a:t>
            </a:r>
            <a:endParaRPr lang="fr-FR" dirty="0"/>
          </a:p>
        </p:txBody>
      </p:sp>
      <p:pic>
        <p:nvPicPr>
          <p:cNvPr id="10" name="Picture 6" descr="C:\Users\smathe\Documents\Déclic 1ère ES-L\Numérique\Diaporamas\Maquette\curseur.t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000" y="6244181"/>
            <a:ext cx="360000" cy="28844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76288" y="1662113"/>
            <a:ext cx="10639425" cy="3533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618350861"/>
      </p:ext>
    </p:extLst>
  </p:cSld>
  <p:clrMapOvr>
    <a:masterClrMapping/>
  </p:clrMapOvr>
  <p:transition spd="slow" advTm="1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4.93176E-6 L 1.00026 0.00508 " pathEditMode="relative" rAng="0" ptsTypes="AA">
                                      <p:cBhvr>
                                        <p:cTn id="6" dur="1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000" y="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142875"/>
            <a:ext cx="8610600" cy="12938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7</a:t>
            </a:r>
            <a:endParaRPr lang="fr-FR" dirty="0"/>
          </a:p>
        </p:txBody>
      </p:sp>
      <p:pic>
        <p:nvPicPr>
          <p:cNvPr id="8" name="Picture 5" descr="C:\Users\smathe\Documents\Déclic 1ère ES-L\Numérique\Diaporamas\Maquette\barre.t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39441"/>
            <a:ext cx="12192000" cy="31855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ZoneTexte 8"/>
          <p:cNvSpPr txBox="1"/>
          <p:nvPr/>
        </p:nvSpPr>
        <p:spPr>
          <a:xfrm>
            <a:off x="2014296" y="6539440"/>
            <a:ext cx="1585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9144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371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8288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9pPr>
          </a:lstStyle>
          <a:p>
            <a:r>
              <a:rPr lang="fr-FR" dirty="0" smtClean="0"/>
              <a:t>10 </a:t>
            </a:r>
            <a:r>
              <a:rPr lang="fr-FR" dirty="0" smtClean="0"/>
              <a:t>secondes</a:t>
            </a:r>
            <a:endParaRPr lang="fr-FR" dirty="0"/>
          </a:p>
        </p:txBody>
      </p:sp>
      <p:pic>
        <p:nvPicPr>
          <p:cNvPr id="10" name="Picture 6" descr="C:\Users\smathe\Documents\Déclic 1ère ES-L\Numérique\Diaporamas\Maquette\curseur.t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000" y="6244181"/>
            <a:ext cx="360000" cy="28844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95338" y="1681163"/>
            <a:ext cx="10601325" cy="349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618350861"/>
      </p:ext>
    </p:extLst>
  </p:cSld>
  <p:clrMapOvr>
    <a:masterClrMapping/>
  </p:clrMapOvr>
  <p:transition spd="slow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4.93176E-6 L 1.00026 0.00508 " pathEditMode="relative" rAng="0" ptsTypes="AA">
                                      <p:cBhvr>
                                        <p:cTn id="6" dur="1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000" y="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142875"/>
            <a:ext cx="8610600" cy="12938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8</a:t>
            </a:r>
            <a:endParaRPr lang="fr-FR" dirty="0"/>
          </a:p>
        </p:txBody>
      </p:sp>
      <p:pic>
        <p:nvPicPr>
          <p:cNvPr id="8" name="Picture 5" descr="C:\Users\smathe\Documents\Déclic 1ère ES-L\Numérique\Diaporamas\Maquette\barre.t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39441"/>
            <a:ext cx="12192000" cy="31855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ZoneTexte 8"/>
          <p:cNvSpPr txBox="1"/>
          <p:nvPr/>
        </p:nvSpPr>
        <p:spPr>
          <a:xfrm>
            <a:off x="2014296" y="6539440"/>
            <a:ext cx="1585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9144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371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8288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9pPr>
          </a:lstStyle>
          <a:p>
            <a:r>
              <a:rPr lang="fr-FR" dirty="0"/>
              <a:t>1</a:t>
            </a:r>
            <a:r>
              <a:rPr lang="fr-FR" dirty="0" smtClean="0"/>
              <a:t>0 secondes</a:t>
            </a:r>
            <a:endParaRPr lang="fr-FR" dirty="0"/>
          </a:p>
        </p:txBody>
      </p:sp>
      <p:pic>
        <p:nvPicPr>
          <p:cNvPr id="10" name="Picture 6" descr="C:\Users\smathe\Documents\Déclic 1ère ES-L\Numérique\Diaporamas\Maquette\curseur.t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000" y="6244181"/>
            <a:ext cx="360000" cy="28844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5813" y="1666875"/>
            <a:ext cx="10620375" cy="3524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618350861"/>
      </p:ext>
    </p:extLst>
  </p:cSld>
  <p:clrMapOvr>
    <a:masterClrMapping/>
  </p:clrMapOvr>
  <p:transition spd="slow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4.93176E-6 L 1.00026 0.00508 " pathEditMode="relative" rAng="0" ptsTypes="AA">
                                      <p:cBhvr>
                                        <p:cTn id="6" dur="1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000" y="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Vapor Trail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DF2E28"/>
      </a:accent1>
      <a:accent2>
        <a:srgbClr val="FE801A"/>
      </a:accent2>
      <a:accent3>
        <a:srgbClr val="E9BF35"/>
      </a:accent3>
      <a:accent4>
        <a:srgbClr val="81BB42"/>
      </a:accent4>
      <a:accent5>
        <a:srgbClr val="32C7A9"/>
      </a:accent5>
      <a:accent6>
        <a:srgbClr val="4A9BDC"/>
      </a:accent6>
      <a:hlink>
        <a:srgbClr val="F0532B"/>
      </a:hlink>
      <a:folHlink>
        <a:srgbClr val="F38B53"/>
      </a:folHlink>
    </a:clrScheme>
    <a:fontScheme name="Vapor Trail">
      <a:majorFont>
        <a:latin typeface="Century Gothic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Vapor Trail" id="{4FDF2955-7D9C-493C-B9F9-C205151B46CD}" vid="{8F31A783-2159-4870-BC29-2BA7D038EA4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TM04033937[[fn=Vapor Trail]]</Template>
  <TotalTime>523</TotalTime>
  <Words>63</Words>
  <Application>Microsoft Office PowerPoint</Application>
  <PresentationFormat>Personnalisé</PresentationFormat>
  <Paragraphs>27</Paragraphs>
  <Slides>13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13</vt:i4>
      </vt:variant>
    </vt:vector>
  </HeadingPairs>
  <TitlesOfParts>
    <vt:vector size="14" baseType="lpstr">
      <vt:lpstr>Vapor Trail</vt:lpstr>
      <vt:lpstr>Questions FLASH n°40</vt:lpstr>
      <vt:lpstr>Question 1</vt:lpstr>
      <vt:lpstr>Question 2</vt:lpstr>
      <vt:lpstr>Question 3</vt:lpstr>
      <vt:lpstr>Question 4</vt:lpstr>
      <vt:lpstr>Question 5</vt:lpstr>
      <vt:lpstr>Question 6</vt:lpstr>
      <vt:lpstr>Question 7</vt:lpstr>
      <vt:lpstr>Question 8</vt:lpstr>
      <vt:lpstr>Question 9</vt:lpstr>
      <vt:lpstr>Question 10</vt:lpstr>
      <vt:lpstr>Fin du FLASH</vt:lpstr>
      <vt:lpstr>SOLUTIONS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Questions FLASH n°40</dc:title>
  <dc:creator>françois FATOUX</dc:creator>
  <cp:lastModifiedBy>françois FATOUX</cp:lastModifiedBy>
  <cp:revision>196</cp:revision>
  <dcterms:created xsi:type="dcterms:W3CDTF">2016-03-20T23:07:47Z</dcterms:created>
  <dcterms:modified xsi:type="dcterms:W3CDTF">2019-12-11T02:03:31Z</dcterms:modified>
</cp:coreProperties>
</file>