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0" r:id="rId4"/>
    <p:sldId id="263" r:id="rId5"/>
    <p:sldId id="262" r:id="rId6"/>
    <p:sldId id="261" r:id="rId7"/>
    <p:sldId id="260" r:id="rId8"/>
    <p:sldId id="259" r:id="rId9"/>
    <p:sldId id="266" r:id="rId10"/>
    <p:sldId id="265" r:id="rId11"/>
    <p:sldId id="264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n°12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76627" y="863600"/>
            <a:ext cx="3926075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23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24038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57959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9116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Ce tube de colle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2" y="2195512"/>
            <a:ext cx="3353300" cy="3353300"/>
          </a:xfrm>
          <a:prstGeom prst="rect">
            <a:avLst/>
          </a:prstGeom>
        </p:spPr>
      </p:pic>
    </p:spTree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3" y="432317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9176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69669" y="1306111"/>
            <a:ext cx="33586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L’objet suivant est: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312" y="1886449"/>
            <a:ext cx="4816929" cy="3618049"/>
          </a:xfrm>
          <a:prstGeom prst="rect">
            <a:avLst/>
          </a:prstGeom>
        </p:spPr>
      </p:pic>
    </p:spTree>
  </p:cSld>
  <p:clrMapOvr>
    <a:masterClrMapping/>
  </p:clrMapOvr>
  <p:transition spd="slow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04" y="1306285"/>
            <a:ext cx="5194199" cy="5116286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/>
              <a:t>G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/>
              <a:t>F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/>
              <a:t>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58" y="4809580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576" y="2051692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53" y="2102001"/>
            <a:ext cx="1719954" cy="16868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885" y="2051692"/>
            <a:ext cx="1719955" cy="168687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830" y="4818476"/>
            <a:ext cx="1719954" cy="1686878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5716" y="4809580"/>
            <a:ext cx="1728834" cy="1695587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267" y="2102001"/>
            <a:ext cx="1740169" cy="170670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3835" y="2082175"/>
            <a:ext cx="1740169" cy="1706704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9907" y="4818476"/>
            <a:ext cx="1719955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2600" y="4798933"/>
            <a:ext cx="1719954" cy="168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6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1217" y="4454383"/>
            <a:ext cx="1740169" cy="17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051" y="375058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19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photo suivante représente 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210233" y="2408736"/>
            <a:ext cx="30219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</a:t>
            </a:r>
            <a:r>
              <a:rPr lang="fr-FR" altLang="fr-FR" sz="2800" b="1" dirty="0" smtClean="0"/>
              <a:t>.  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92815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84106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8620" y="2488577"/>
            <a:ext cx="5721619" cy="2980393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948" y="437725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675" y="363367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68723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L’emballage </a:t>
            </a:r>
            <a:r>
              <a:rPr lang="fr-FR" altLang="fr-FR" sz="2800" b="1" dirty="0">
                <a:solidFill>
                  <a:srgbClr val="FFFF00"/>
                </a:solidFill>
              </a:rPr>
              <a:t>de </a:t>
            </a:r>
            <a:r>
              <a:rPr lang="fr-FR" altLang="fr-FR" sz="2800" b="1" dirty="0" err="1">
                <a:solidFill>
                  <a:srgbClr val="FFFF00"/>
                </a:solidFill>
              </a:rPr>
              <a:t>Toblérone</a:t>
            </a:r>
            <a:r>
              <a:rPr lang="fr-FR" altLang="fr-FR" sz="2800" b="1" dirty="0">
                <a:solidFill>
                  <a:srgbClr val="FFFF00"/>
                </a:solidFill>
              </a:rPr>
              <a:t> </a:t>
            </a:r>
            <a:r>
              <a:rPr lang="fr-FR" altLang="fr-FR" sz="2800" b="1" dirty="0" smtClean="0">
                <a:solidFill>
                  <a:srgbClr val="FFFF00"/>
                </a:solidFill>
              </a:rPr>
              <a:t>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201524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40561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49270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210233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210233" y="4502649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</a:t>
            </a:r>
            <a:r>
              <a:rPr lang="fr-FR" altLang="fr-FR" sz="2800" b="1" dirty="0" smtClean="0"/>
              <a:t> 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7959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25" y="2048964"/>
            <a:ext cx="3685832" cy="368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463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635" y="4303348"/>
            <a:ext cx="1740169" cy="17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971" y="371809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61510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boite de chocolat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1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2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4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7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2433" y="1886449"/>
            <a:ext cx="3770160" cy="3718038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240384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878" y="364825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7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botte de paille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537" y="2048964"/>
            <a:ext cx="4797879" cy="3198586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1" y="4309175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009" y="371809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72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botte de paille suivante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563" y="401919"/>
            <a:ext cx="4885283" cy="4885283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0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61088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666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jouet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9290" y="2004105"/>
            <a:ext cx="3460340" cy="3589564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3080" y="4380671"/>
            <a:ext cx="1728834" cy="1695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247" y="373062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8202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solide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960" y="2148059"/>
            <a:ext cx="4629025" cy="3080406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32317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469" y="369176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6060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cornet de glace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>
            <a:off x="166688" y="18864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Un cube</a:t>
            </a:r>
            <a:endParaRPr lang="fr-FR" altLang="fr-FR" sz="2800" b="1" dirty="0"/>
          </a:p>
        </p:txBody>
      </p:sp>
      <p:sp>
        <p:nvSpPr>
          <p:cNvPr id="14" name="ZoneTexte 5"/>
          <p:cNvSpPr txBox="1">
            <a:spLocks noChangeArrowheads="1"/>
          </p:cNvSpPr>
          <p:nvPr/>
        </p:nvSpPr>
        <p:spPr bwMode="auto">
          <a:xfrm>
            <a:off x="166688" y="2408736"/>
            <a:ext cx="3122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Un pavé droit</a:t>
            </a:r>
            <a:endParaRPr lang="fr-FR" altLang="fr-FR" sz="2800" b="1" dirty="0"/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166688" y="2932611"/>
            <a:ext cx="2478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Un prisme</a:t>
            </a:r>
            <a:endParaRPr lang="fr-FR" altLang="fr-FR" sz="2800" b="1" dirty="0"/>
          </a:p>
        </p:txBody>
      </p:sp>
      <p:sp>
        <p:nvSpPr>
          <p:cNvPr id="16" name="ZoneTexte 7"/>
          <p:cNvSpPr txBox="1">
            <a:spLocks noChangeArrowheads="1"/>
          </p:cNvSpPr>
          <p:nvPr/>
        </p:nvSpPr>
        <p:spPr bwMode="auto">
          <a:xfrm>
            <a:off x="166688" y="3456486"/>
            <a:ext cx="269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</a:t>
            </a:r>
            <a:r>
              <a:rPr lang="fr-FR" altLang="fr-FR" sz="2800" b="1" dirty="0" smtClean="0"/>
              <a:t>Un cylindre</a:t>
            </a:r>
            <a:endParaRPr lang="fr-FR" altLang="fr-FR" sz="2800" b="1" dirty="0"/>
          </a:p>
        </p:txBody>
      </p:sp>
      <p:sp>
        <p:nvSpPr>
          <p:cNvPr id="17" name="ZoneTexte 8"/>
          <p:cNvSpPr txBox="1">
            <a:spLocks noChangeArrowheads="1"/>
          </p:cNvSpPr>
          <p:nvPr/>
        </p:nvSpPr>
        <p:spPr bwMode="auto">
          <a:xfrm>
            <a:off x="166688" y="3978774"/>
            <a:ext cx="3238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Une pyramide</a:t>
            </a:r>
            <a:endParaRPr lang="fr-FR" altLang="fr-FR" sz="2800" b="1" dirty="0"/>
          </a:p>
        </p:txBody>
      </p:sp>
      <p:sp>
        <p:nvSpPr>
          <p:cNvPr id="18" name="ZoneTexte 9"/>
          <p:cNvSpPr txBox="1">
            <a:spLocks noChangeArrowheads="1"/>
          </p:cNvSpPr>
          <p:nvPr/>
        </p:nvSpPr>
        <p:spPr bwMode="auto">
          <a:xfrm>
            <a:off x="166688" y="4502649"/>
            <a:ext cx="22092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F.   </a:t>
            </a:r>
            <a:r>
              <a:rPr lang="fr-FR" altLang="fr-FR" sz="2800" b="1" dirty="0" smtClean="0"/>
              <a:t>Un cône</a:t>
            </a:r>
            <a:endParaRPr lang="fr-FR" altLang="fr-FR" sz="2800" b="1" dirty="0"/>
          </a:p>
        </p:txBody>
      </p:sp>
      <p:sp>
        <p:nvSpPr>
          <p:cNvPr id="19" name="ZoneTexte 9"/>
          <p:cNvSpPr txBox="1">
            <a:spLocks noChangeArrowheads="1"/>
          </p:cNvSpPr>
          <p:nvPr/>
        </p:nvSpPr>
        <p:spPr bwMode="auto">
          <a:xfrm>
            <a:off x="166688" y="5025592"/>
            <a:ext cx="27478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G</a:t>
            </a:r>
            <a:r>
              <a:rPr lang="fr-FR" altLang="fr-FR" sz="2800" b="1" dirty="0" smtClean="0"/>
              <a:t>.  Une sphère</a:t>
            </a:r>
            <a:endParaRPr lang="fr-FR" altLang="fr-FR" sz="28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3904" y="1886449"/>
            <a:ext cx="3506905" cy="3506905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343</TotalTime>
  <Words>460</Words>
  <Application>Microsoft Office PowerPoint</Application>
  <PresentationFormat>Grand écran</PresentationFormat>
  <Paragraphs>136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Baskerville Old Face</vt:lpstr>
      <vt:lpstr>Century Gothic</vt:lpstr>
      <vt:lpstr>Vapor Trail</vt:lpstr>
      <vt:lpstr>Questions FLASH n°12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n°12</dc:title>
  <dc:creator>françois FATOUX</dc:creator>
  <cp:lastModifiedBy>françois FATOUX</cp:lastModifiedBy>
  <cp:revision>90</cp:revision>
  <dcterms:created xsi:type="dcterms:W3CDTF">2016-03-20T23:07:47Z</dcterms:created>
  <dcterms:modified xsi:type="dcterms:W3CDTF">2019-09-22T16:34:26Z</dcterms:modified>
</cp:coreProperties>
</file>