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62" r:id="rId9"/>
    <p:sldId id="274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7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7F9-6C67-47F0-9AC2-05F4D9776963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D0EE-FD0D-4CA1-B260-F574D9618D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626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9EC-FC3D-4A1B-955D-2B7CC9A1A219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A9C0-B0B8-4433-A530-2CD1E9680D4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324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09B8B9-BC3D-473A-A4CE-75613826E98A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80D6F-C1E4-4C46-90C9-C1CCE38913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974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F4A5F31-0C92-40FA-AEBE-22CD059D2167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4905-F050-4385-AEED-8694B7C4592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3706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20E227E-EC59-4358-A41E-98B7202293AD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70D-B191-4A14-AD31-CE444FEDDF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126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F30C-0E42-4759-B46D-1CB59242E4C3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2A74-37D8-4949-BADC-71C1F781BC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2351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A935-F6A5-4578-B598-B9F633C40FB0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0E6D-BE0F-498C-A696-963E3E29C8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211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947E-54C0-4F24-A280-16D1E418C622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3CD7-DBCE-45A3-979A-0B4EA9629A3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273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3F479CB-2F72-44B8-8AA7-9B26DC9CC985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F4A9-52B3-470C-A799-F5C7939F6D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00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A1F-B483-4933-88A1-7F1767F3C05B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6933-83B3-4994-B90A-620FD012729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838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7CF0C72-8204-46B4-AFFD-E4A689B4C8DB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4AAF2-2DC7-4CED-8CEC-66389C581E5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980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8751-A1D0-4F70-B32C-7906FC97594A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3497-A8D9-4743-9F76-1E9B709FC8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928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E29F-CD40-4B0A-948D-8E7FCDB4EDCC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D911-6AD8-4A21-9257-157009EAF60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51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08B9-CB74-4F30-8FD1-193366B45715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FF2-8612-47DE-9F58-8E1C911A0B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489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78D-DF46-49CF-962D-EAD033F4485A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A507F-52FE-4BC9-A5CD-1A8DFFFA11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6356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C5E-2B63-4CF7-A290-FD35BB526CD6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842-3861-4CEB-9CF0-B5A9D2C51F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879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27F9-39B0-443F-83F3-620A3C139019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9C69-9ABF-4C49-B595-DE3E22F4CA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510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789DA0-C322-4986-A436-50AD644943E2}" type="datetimeFigureOut">
              <a:rPr lang="en-US"/>
              <a:pPr>
                <a:defRPr/>
              </a:pPr>
              <a:t>10/16/2019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2EE26-8AE1-46E9-959A-82281D7089E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13" r:id="rId2"/>
    <p:sldLayoutId id="2147483825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6" r:id="rId11"/>
    <p:sldLayoutId id="2147483827" r:id="rId12"/>
    <p:sldLayoutId id="2147483828" r:id="rId13"/>
    <p:sldLayoutId id="2147483821" r:id="rId14"/>
    <p:sldLayoutId id="2147483822" r:id="rId15"/>
    <p:sldLayoutId id="2147483823" r:id="rId16"/>
    <p:sldLayoutId id="2147483829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Questions FLASH n°23</a:t>
            </a:r>
            <a:endParaRPr lang="fr-FR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/>
          <a:lstStyle/>
          <a:p>
            <a:pPr eaLnBrk="1" hangingPunct="1"/>
            <a:r>
              <a:rPr lang="fr-FR" altLang="fr-FR" dirty="0" smtClean="0"/>
              <a:t>Géométrie mentale , calcul mental, et algorithmique</a:t>
            </a:r>
          </a:p>
        </p:txBody>
      </p:sp>
      <p:sp>
        <p:nvSpPr>
          <p:cNvPr id="8196" name="ZoneTexte 2"/>
          <p:cNvSpPr txBox="1">
            <a:spLocks noChangeArrowheads="1"/>
          </p:cNvSpPr>
          <p:nvPr/>
        </p:nvSpPr>
        <p:spPr bwMode="auto">
          <a:xfrm>
            <a:off x="7813878" y="913468"/>
            <a:ext cx="4044697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Vendredi 18 Octobre </a:t>
            </a:r>
            <a:r>
              <a:rPr lang="fr-FR" altLang="fr-FR" sz="2800" b="1" dirty="0">
                <a:solidFill>
                  <a:srgbClr val="FFFF00"/>
                </a:solidFill>
                <a:latin typeface="Baskerville Old Face" panose="02020602080505020303" pitchFamily="18" charset="0"/>
              </a:rPr>
              <a:t>2019</a:t>
            </a:r>
          </a:p>
        </p:txBody>
      </p:sp>
      <p:sp>
        <p:nvSpPr>
          <p:cNvPr id="8197" name="ZoneTexte 3"/>
          <p:cNvSpPr txBox="1">
            <a:spLocks noChangeArrowheads="1"/>
          </p:cNvSpPr>
          <p:nvPr/>
        </p:nvSpPr>
        <p:spPr bwMode="auto">
          <a:xfrm>
            <a:off x="9934575" y="2536825"/>
            <a:ext cx="106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b="1" dirty="0" smtClean="0">
                <a:solidFill>
                  <a:srgbClr val="FF0000"/>
                </a:solidFill>
              </a:rPr>
              <a:t>5eme A</a:t>
            </a:r>
            <a:endParaRPr lang="fr-FR" altLang="fr-FR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8941" y="4206787"/>
            <a:ext cx="1686499" cy="16540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0" y="3538075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1441602"/>
            <a:ext cx="9644331" cy="271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4777587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1768" y="4267121"/>
            <a:ext cx="1592536" cy="15619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2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578002" y="6091726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3458" y="3532630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5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1419764"/>
            <a:ext cx="9512325" cy="386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0440676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724" y="4129902"/>
            <a:ext cx="1677880" cy="16456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3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054104" y="6241195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0049" y="3609066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8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18506"/>
            <a:ext cx="9333781" cy="3981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74441292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724" y="4129902"/>
            <a:ext cx="1677880" cy="16456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4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215336" y="6101945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39393" y="3546009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8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1412486"/>
            <a:ext cx="9471804" cy="424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45977433"/>
      </p:ext>
    </p:extLst>
  </p:cSld>
  <p:clrMapOvr>
    <a:masterClrMapping/>
  </p:clrMapOvr>
  <p:transition spd="slow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8575" y="4123337"/>
            <a:ext cx="1719954" cy="16868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5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168548" y="6205659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6474" y="3685054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7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397390"/>
            <a:ext cx="9420045" cy="401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96594849"/>
      </p:ext>
    </p:extLst>
  </p:cSld>
  <p:clrMapOvr>
    <a:masterClrMapping/>
  </p:clrMapOvr>
  <p:transition spd="slow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9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6028" y="4176603"/>
            <a:ext cx="1719954" cy="16868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6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168548" y="6205659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0" y="3695690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7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26146"/>
            <a:ext cx="9609826" cy="352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96594849"/>
      </p:ext>
    </p:extLst>
  </p:cSld>
  <p:clrMapOvr>
    <a:masterClrMapping/>
  </p:clrMapOvr>
  <p:transition spd="slow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9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52800" y="763588"/>
            <a:ext cx="8610600" cy="12938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Fin du FLASH</a:t>
            </a:r>
            <a:endParaRPr lang="fr-FR" dirty="0"/>
          </a:p>
        </p:txBody>
      </p:sp>
      <p:pic>
        <p:nvPicPr>
          <p:cNvPr id="5" name="Image 4" descr="giph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87" y="1610187"/>
            <a:ext cx="8185211" cy="4604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2248191"/>
      </p:ext>
    </p:extLst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39662" y="-107600"/>
            <a:ext cx="8610600" cy="1293812"/>
          </a:xfrm>
        </p:spPr>
        <p:txBody>
          <a:bodyPr/>
          <a:lstStyle/>
          <a:p>
            <a:r>
              <a:rPr lang="fr-FR" dirty="0" smtClean="0"/>
              <a:t>SOLUTIONS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521395" y="1322227"/>
            <a:ext cx="1439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1:</a:t>
            </a:r>
          </a:p>
          <a:p>
            <a:r>
              <a:rPr lang="fr-FR" dirty="0" smtClean="0"/>
              <a:t>B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914117" y="1319965"/>
            <a:ext cx="1439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2:</a:t>
            </a:r>
          </a:p>
          <a:p>
            <a:r>
              <a:rPr lang="fr-FR" dirty="0" smtClean="0"/>
              <a:t>C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9010227" y="1328089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3:</a:t>
            </a:r>
          </a:p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1471901" y="427246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4:</a:t>
            </a:r>
          </a:p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5134720" y="427246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5:</a:t>
            </a:r>
          </a:p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8974670" y="417848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</a:t>
            </a:r>
            <a:r>
              <a:rPr lang="fr-FR" dirty="0"/>
              <a:t>6</a:t>
            </a:r>
            <a:r>
              <a:rPr lang="fr-FR" dirty="0" smtClean="0"/>
              <a:t>:</a:t>
            </a:r>
          </a:p>
          <a:p>
            <a:r>
              <a:rPr lang="fr-FR" dirty="0" smtClean="0"/>
              <a:t>C</a:t>
            </a:r>
            <a:endParaRPr lang="fr-FR" dirty="0"/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908" y="2054030"/>
            <a:ext cx="1719954" cy="1686878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013" y="4896900"/>
            <a:ext cx="1686499" cy="1654066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732" y="4864259"/>
            <a:ext cx="1719954" cy="168687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1914" y="2027928"/>
            <a:ext cx="1717978" cy="168494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025" y="2064560"/>
            <a:ext cx="1686499" cy="1654066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849" y="5001170"/>
            <a:ext cx="1677880" cy="164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18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5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416</TotalTime>
  <Words>75</Words>
  <Application>Microsoft Office PowerPoint</Application>
  <PresentationFormat>Personnalisé</PresentationFormat>
  <Paragraphs>36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Vapor Trail</vt:lpstr>
      <vt:lpstr>Questions FLASH n°23</vt:lpstr>
      <vt:lpstr>Question 1</vt:lpstr>
      <vt:lpstr>Question 2</vt:lpstr>
      <vt:lpstr>Question 3</vt:lpstr>
      <vt:lpstr>Question 4</vt:lpstr>
      <vt:lpstr>Question 5</vt:lpstr>
      <vt:lpstr>Question 6</vt:lpstr>
      <vt:lpstr>Fin du FLASH</vt:lpstr>
      <vt:lpstr>SOLUTIONS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FLASH n°23</dc:title>
  <dc:creator>françois FATOUX</dc:creator>
  <cp:lastModifiedBy>françois FATOUX</cp:lastModifiedBy>
  <cp:revision>140</cp:revision>
  <dcterms:created xsi:type="dcterms:W3CDTF">2016-03-20T23:07:47Z</dcterms:created>
  <dcterms:modified xsi:type="dcterms:W3CDTF">2019-10-16T18:16:57Z</dcterms:modified>
</cp:coreProperties>
</file>