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62" r:id="rId9"/>
    <p:sldId id="274" r:id="rId10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88" d="100"/>
          <a:sy n="88" d="100"/>
        </p:scale>
        <p:origin x="-576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n°26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813878" y="913468"/>
            <a:ext cx="3903633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Lundi 11 Novembre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81487" y="1802921"/>
            <a:ext cx="1649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Calcul littéral</a:t>
            </a:r>
            <a:endParaRPr lang="fr-FR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75249" y="3481748"/>
            <a:ext cx="24955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0090" y="3511326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6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0" y="1535504"/>
            <a:ext cx="28087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Calculer la valeur</a:t>
            </a:r>
          </a:p>
          <a:p>
            <a:r>
              <a:rPr lang="fr-FR" sz="2400" dirty="0" smtClean="0"/>
              <a:t> de l’expression</a:t>
            </a:r>
            <a:endParaRPr lang="fr-FR" sz="2400" dirty="0"/>
          </a:p>
        </p:txBody>
      </p:sp>
      <p:pic>
        <p:nvPicPr>
          <p:cNvPr id="14" name="Image 13" descr="litteral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8204" y="950433"/>
            <a:ext cx="5097493" cy="556188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59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9964E-6 -4.68887E-6 C 0.0349 0.00371 0.06447 -0.06638 0.06759 -0.15614 C 0.07098 -0.24843 0.04649 -0.32523 0.01185 -0.32916 C -0.02319 -0.3331 -0.04741 -0.4099 -0.04428 -0.50242 C -0.04103 -0.59195 -0.01133 -0.66319 0.02357 -0.65926 " pathEditMode="relative" rAng="-5180923" ptsTypes="fffff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-3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19578" y="3624818"/>
            <a:ext cx="25146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659" y="3644490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6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0" y="1535504"/>
            <a:ext cx="28087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Calculer la valeur</a:t>
            </a:r>
          </a:p>
          <a:p>
            <a:r>
              <a:rPr lang="fr-FR" sz="2400" dirty="0" smtClean="0"/>
              <a:t> de l’expression</a:t>
            </a:r>
            <a:endParaRPr lang="fr-FR" sz="2400" dirty="0"/>
          </a:p>
        </p:txBody>
      </p:sp>
      <p:pic>
        <p:nvPicPr>
          <p:cNvPr id="12" name="Image 11" descr="litteral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55272" y="1029809"/>
            <a:ext cx="5100221" cy="510022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59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9964E-6 -4.68887E-6 C 0.0349 0.00371 0.06447 -0.06638 0.06759 -0.15614 C 0.07098 -0.24843 0.04649 -0.32523 0.01185 -0.32916 C -0.02319 -0.3331 -0.04741 -0.4099 -0.04428 -0.50242 C -0.04103 -0.59195 -0.01133 -0.66319 0.02357 -0.65926 " pathEditMode="relative" rAng="-5180923" ptsTypes="fffff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-3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52743" y="3642573"/>
            <a:ext cx="25146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6824" y="3688880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6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0" y="1535504"/>
            <a:ext cx="28087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Calculer la valeur</a:t>
            </a:r>
          </a:p>
          <a:p>
            <a:r>
              <a:rPr lang="fr-FR" sz="2400" dirty="0" smtClean="0"/>
              <a:t> de l’expression</a:t>
            </a:r>
            <a:endParaRPr lang="fr-FR" sz="2400" dirty="0"/>
          </a:p>
        </p:txBody>
      </p:sp>
      <p:pic>
        <p:nvPicPr>
          <p:cNvPr id="12" name="Image 11" descr="litteral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9584" y="1383252"/>
            <a:ext cx="5825206" cy="48666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59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9964E-6 -4.68887E-6 C 0.0349 0.00371 0.06447 -0.06638 0.06759 -0.15614 C 0.07098 -0.24843 0.04649 -0.32523 0.01185 -0.32916 C -0.02319 -0.3331 -0.04741 -0.4099 -0.04428 -0.50242 C -0.04103 -0.59195 -0.01133 -0.66319 0.02357 -0.65926 " pathEditMode="relative" rAng="-5180923" ptsTypes="fffff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-3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41519" y="3840611"/>
            <a:ext cx="2263436" cy="222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5702" y="3671123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6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0" y="1535504"/>
            <a:ext cx="28087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Calculer la valeur</a:t>
            </a:r>
          </a:p>
          <a:p>
            <a:r>
              <a:rPr lang="fr-FR" sz="2400" dirty="0" smtClean="0"/>
              <a:t> de l’expression</a:t>
            </a:r>
            <a:endParaRPr lang="fr-FR" sz="2400" dirty="0"/>
          </a:p>
        </p:txBody>
      </p:sp>
      <p:pic>
        <p:nvPicPr>
          <p:cNvPr id="16" name="Image 15" descr="litteral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98105" y="1271985"/>
            <a:ext cx="5738141" cy="52175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59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9964E-6 -4.68887E-6 C 0.0349 0.00371 0.06447 -0.06638 0.06759 -0.15614 C 0.07098 -0.24843 0.04649 -0.32523 0.01185 -0.32916 C -0.02319 -0.3331 -0.04741 -0.4099 -0.04428 -0.50242 C -0.04103 -0.59195 -0.01133 -0.66319 0.02357 -0.65926 " pathEditMode="relative" rAng="-5180923" ptsTypes="fffff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-3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6110" y="3527163"/>
            <a:ext cx="25146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9069" y="3555714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6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0" y="1535504"/>
            <a:ext cx="28087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Calculer la valeur</a:t>
            </a:r>
          </a:p>
          <a:p>
            <a:r>
              <a:rPr lang="fr-FR" sz="2400" dirty="0" smtClean="0"/>
              <a:t> de l’expression</a:t>
            </a:r>
            <a:endParaRPr lang="fr-FR" sz="2400" dirty="0"/>
          </a:p>
        </p:txBody>
      </p:sp>
      <p:pic>
        <p:nvPicPr>
          <p:cNvPr id="12" name="Image 11" descr="litteral5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67367" y="1597981"/>
            <a:ext cx="6549894" cy="47655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8 4.93176E-6 L 1.00964 0.00508 " pathEditMode="relative" rAng="0" ptsTypes="AA">
                                      <p:cBhvr>
                                        <p:cTn id="6" dur="59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9964E-6 -4.68887E-6 C 0.0349 0.00371 0.06447 -0.06638 0.06759 -0.15614 C 0.07098 -0.24843 0.04649 -0.32523 0.01185 -0.32916 C -0.02319 -0.3331 -0.04741 -0.4099 -0.04428 -0.50242 C -0.04103 -0.59195 -0.01133 -0.66319 0.02357 -0.65926 " pathEditMode="relative" rAng="-5180923" ptsTypes="fffff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-3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6110" y="3527163"/>
            <a:ext cx="25146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9069" y="3555714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6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0" y="1535504"/>
            <a:ext cx="28087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Calculer la valeur</a:t>
            </a:r>
          </a:p>
          <a:p>
            <a:r>
              <a:rPr lang="fr-FR" sz="2400" dirty="0" smtClean="0"/>
              <a:t> de l’expression</a:t>
            </a:r>
            <a:endParaRPr lang="fr-FR" sz="2400" dirty="0"/>
          </a:p>
        </p:txBody>
      </p:sp>
      <p:pic>
        <p:nvPicPr>
          <p:cNvPr id="13" name="Image 12" descr="IMG-20191205-WA001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2416" y="0"/>
            <a:ext cx="4487168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8 4.93176E-6 L 1.00964 0.00508 " pathEditMode="relative" rAng="0" ptsTypes="AA">
                                      <p:cBhvr>
                                        <p:cTn id="6" dur="59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9964E-6 -4.68887E-6 C 0.0349 0.00371 0.06447 -0.06638 0.06759 -0.15614 C 0.07098 -0.24843 0.04649 -0.32523 0.01185 -0.32916 C -0.02319 -0.3331 -0.04741 -0.4099 -0.04428 -0.50242 C -0.04103 -0.59195 -0.01133 -0.66319 0.02357 -0.65926 " pathEditMode="relative" rAng="-5180923" ptsTypes="fffff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-3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52800" y="763588"/>
            <a:ext cx="8610600" cy="12938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7172" name="Picture 4" descr="Résultat de recherche d'images pour &quot;gif singe qui danse&quot;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8674" y="763480"/>
            <a:ext cx="4762500" cy="571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82248191"/>
      </p:ext>
    </p:extLst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39662" y="-107600"/>
            <a:ext cx="8610600" cy="1293812"/>
          </a:xfrm>
        </p:spPr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73830" y="1277839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1:</a:t>
            </a:r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4914117" y="1319965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2:</a:t>
            </a:r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9010227" y="1328089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3: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155733" y="3970620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4: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7200291" y="3988376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5: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4819" y="1812747"/>
            <a:ext cx="1971249" cy="1933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05533" y="1858162"/>
            <a:ext cx="1988229" cy="195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15390" y="1831530"/>
            <a:ext cx="2032617" cy="199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73053" y="4391026"/>
            <a:ext cx="2263436" cy="222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40363" y="4408780"/>
            <a:ext cx="2202407" cy="216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2183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514</TotalTime>
  <Words>104</Words>
  <Application>Microsoft Office PowerPoint</Application>
  <PresentationFormat>Personnalisé</PresentationFormat>
  <Paragraphs>42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Vapor Trail</vt:lpstr>
      <vt:lpstr>Questions FLASH n°26</vt:lpstr>
      <vt:lpstr>Question 1</vt:lpstr>
      <vt:lpstr>Question 2</vt:lpstr>
      <vt:lpstr>Question 3</vt:lpstr>
      <vt:lpstr>Question 4</vt:lpstr>
      <vt:lpstr>Question 5</vt:lpstr>
      <vt:lpstr>Question 5</vt:lpstr>
      <vt:lpstr>Fin du FLASH</vt:lpstr>
      <vt:lpstr>SOLUTIONS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n°26</dc:title>
  <dc:creator>françois FATOUX</dc:creator>
  <cp:lastModifiedBy>françois FATOUX</cp:lastModifiedBy>
  <cp:revision>175</cp:revision>
  <dcterms:created xsi:type="dcterms:W3CDTF">2016-03-20T23:07:47Z</dcterms:created>
  <dcterms:modified xsi:type="dcterms:W3CDTF">2019-12-05T18:46:28Z</dcterms:modified>
</cp:coreProperties>
</file>