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5" r:id="rId2"/>
    <p:sldId id="256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62" r:id="rId14"/>
    <p:sldId id="274" r:id="rId15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92" d="100"/>
          <a:sy n="92" d="100"/>
        </p:scale>
        <p:origin x="-61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1.png"/><Relationship Id="rId4" Type="http://schemas.openxmlformats.org/officeDocument/2006/relationships/image" Target="../media/image6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1.png"/><Relationship Id="rId4" Type="http://schemas.openxmlformats.org/officeDocument/2006/relationships/image" Target="../media/image6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1.png"/><Relationship Id="rId4" Type="http://schemas.openxmlformats.org/officeDocument/2006/relationships/image" Target="../media/image6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1.png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90559" y="556554"/>
            <a:ext cx="4178060" cy="451577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N’oublies jamais la chance que tu as de pouvoir aller à l’école et d’avoir le droit de rêver d’un avenir meilleur</a:t>
            </a:r>
            <a:endParaRPr lang="fr-FR" dirty="0"/>
          </a:p>
        </p:txBody>
      </p:sp>
      <p:pic>
        <p:nvPicPr>
          <p:cNvPr id="4" name="Espace réservé du contenu 3" descr="IMG-20191112-WA00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5646381" cy="6858000"/>
          </a:xfrm>
        </p:spPr>
      </p:pic>
      <p:sp>
        <p:nvSpPr>
          <p:cNvPr id="5" name="ZoneTexte 4"/>
          <p:cNvSpPr txBox="1"/>
          <p:nvPr/>
        </p:nvSpPr>
        <p:spPr>
          <a:xfrm>
            <a:off x="6167887" y="5564038"/>
            <a:ext cx="4168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D’autres n’ont pas cette chance….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366" y="239722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397958"/>
            <a:ext cx="9514936" cy="121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011" y="3400564"/>
            <a:ext cx="21717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4.93176E-6 L 1.00964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-3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560" y="185748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397958"/>
            <a:ext cx="9514936" cy="121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20702" y="3447958"/>
            <a:ext cx="23050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4.93176E-6 L 1.00964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-3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560" y="161109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397958"/>
            <a:ext cx="9514936" cy="121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0981" y="3446247"/>
            <a:ext cx="45053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4.93176E-6 L 1.00964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-3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763588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7172" name="Picture 4" descr="Résultat de recherche d'images pour &quot;gif singe qui danse&quot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8674" y="763480"/>
            <a:ext cx="4762500" cy="571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9662" y="-107600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73830" y="1277839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694663" y="1302210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343714" y="1319211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198249" y="1387219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582684" y="1413852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39799" y="4049139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6:</a:t>
            </a:r>
          </a:p>
          <a:p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660632" y="4073510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7:</a:t>
            </a:r>
          </a:p>
          <a:p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5309683" y="4090511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8: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8164218" y="4158519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9: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0477631" y="4131886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10: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944" y="1769385"/>
            <a:ext cx="1526509" cy="1497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3670" y="1787141"/>
            <a:ext cx="1526589" cy="1497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14277" y="1787141"/>
            <a:ext cx="1535097" cy="150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63143" y="1788620"/>
            <a:ext cx="1535097" cy="150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40509" y="1787140"/>
            <a:ext cx="1553222" cy="1523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8944" y="4548095"/>
            <a:ext cx="1535558" cy="1506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57139" y="4548095"/>
            <a:ext cx="1544607" cy="151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9877" y="4549575"/>
            <a:ext cx="1544607" cy="151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63640" y="4530340"/>
            <a:ext cx="1588733" cy="155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369488" y="4539218"/>
            <a:ext cx="1579855" cy="154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n°28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4355680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Mercredi 13 Novembre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1487" y="1802921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Calcul littéral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721" y="199920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40252"/>
            <a:ext cx="9385540" cy="133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98383" y="3886739"/>
            <a:ext cx="31146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066" y="1676295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40252"/>
            <a:ext cx="9385540" cy="133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33481" y="3764352"/>
            <a:ext cx="36099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0" y="201182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40252"/>
            <a:ext cx="9385540" cy="133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5010" y="3557318"/>
            <a:ext cx="34575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560" y="171586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397958"/>
            <a:ext cx="9514936" cy="121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53776" y="3456587"/>
            <a:ext cx="35623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560" y="218744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397958"/>
            <a:ext cx="9514936" cy="121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59106" y="3231241"/>
            <a:ext cx="38862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4.93176E-6 L 1.00964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-3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560" y="1694369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397958"/>
            <a:ext cx="9514936" cy="121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26591" y="3581817"/>
            <a:ext cx="11334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4.93176E-6 L 1.00964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-3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0" y="217658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397958"/>
            <a:ext cx="9514936" cy="121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12143" y="3372405"/>
            <a:ext cx="102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4.93176E-6 L 1.00964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964E-6 -4.68887E-6 C 0.0349 0.00371 0.06447 -0.06638 0.06759 -0.15614 C 0.07098 -0.24843 0.04649 -0.32523 0.01185 -0.32916 C -0.02319 -0.3331 -0.04741 -0.4099 -0.04428 -0.50242 C -0.04103 -0.59195 -0.01133 -0.66319 0.02357 -0.65926 " pathEditMode="relative" rAng="-5180923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-3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536</TotalTime>
  <Words>130</Words>
  <Application>Microsoft Office PowerPoint</Application>
  <PresentationFormat>Personnalisé</PresentationFormat>
  <Paragraphs>49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Vapor Trail</vt:lpstr>
      <vt:lpstr>N’oublies jamais la chance que tu as de pouvoir aller à l’école et d’avoir le droit de rêver d’un avenir meilleur</vt:lpstr>
      <vt:lpstr>Questions FLASH n°28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n°28</dc:title>
  <dc:creator>françois FATOUX</dc:creator>
  <cp:lastModifiedBy>François FATOUX</cp:lastModifiedBy>
  <cp:revision>185</cp:revision>
  <dcterms:created xsi:type="dcterms:W3CDTF">2016-03-20T23:07:47Z</dcterms:created>
  <dcterms:modified xsi:type="dcterms:W3CDTF">2019-11-13T07:06:04Z</dcterms:modified>
</cp:coreProperties>
</file>