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72" r:id="rId12"/>
    <p:sldId id="262" r:id="rId13"/>
    <p:sldId id="274" r:id="rId1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86" d="100"/>
          <a:sy n="86" d="100"/>
        </p:scale>
        <p:origin x="-96" y="-1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3F7F9-6C67-47F0-9AC2-05F4D9776963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D0EE-FD0D-4CA1-B260-F574D9618DF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626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49EC-FC3D-4A1B-955D-2B7CC9A1A219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A9C0-B0B8-4433-A530-2CD1E9680D4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324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709B8B9-BC3D-473A-A4CE-75613826E98A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80D6F-C1E4-4C46-90C9-C1CCE38913F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974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F4A5F31-0C92-40FA-AEBE-22CD059D2167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54905-F050-4385-AEED-8694B7C4592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3706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A20E227E-EC59-4358-A41E-98B7202293AD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070D-B191-4A14-AD31-CE444FEDDF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126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9F30C-0E42-4759-B46D-1CB59242E4C3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2A74-37D8-4949-BADC-71C1F781BC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2351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AA935-F6A5-4578-B598-B9F633C40FB0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0E6D-BE0F-498C-A696-963E3E29C8A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211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947E-54C0-4F24-A280-16D1E418C622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3CD7-DBCE-45A3-979A-0B4EA9629A3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273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3F479CB-2F72-44B8-8AA7-9B26DC9CC985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6F4A9-52B3-470C-A799-F5C7939F6DD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001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69A1F-B483-4933-88A1-7F1767F3C05B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6933-83B3-4994-B90A-620FD012729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838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7CF0C72-8204-46B4-AFFD-E4A689B4C8DB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4AAF2-2DC7-4CED-8CEC-66389C581E5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980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8751-A1D0-4F70-B32C-7906FC97594A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3497-A8D9-4743-9F76-1E9B709FC8B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928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E29F-CD40-4B0A-948D-8E7FCDB4EDCC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CD911-6AD8-4A21-9257-157009EAF60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51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08B9-CB74-4F30-8FD1-193366B45715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DFF2-8612-47DE-9F58-8E1C911A0B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89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878D-DF46-49CF-962D-EAD033F4485A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A507F-52FE-4BC9-A5CD-1A8DFFFA11E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6356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AC5E-2B63-4CF7-A290-FD35BB526CD6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8842-3861-4CEB-9CF0-B5A9D2C51F9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879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27F9-39B0-443F-83F3-620A3C139019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9C69-9ABF-4C49-B595-DE3E22F4CA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510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789DA0-C322-4986-A436-50AD644943E2}" type="datetimeFigureOut">
              <a:rPr lang="en-US"/>
              <a:pPr>
                <a:defRPr/>
              </a:pPr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72EE26-8AE1-46E9-959A-82281D7089E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4" r:id="rId1"/>
    <p:sldLayoutId id="2147483813" r:id="rId2"/>
    <p:sldLayoutId id="2147483825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6" r:id="rId11"/>
    <p:sldLayoutId id="2147483827" r:id="rId12"/>
    <p:sldLayoutId id="2147483828" r:id="rId13"/>
    <p:sldLayoutId id="2147483821" r:id="rId14"/>
    <p:sldLayoutId id="2147483822" r:id="rId15"/>
    <p:sldLayoutId id="2147483823" r:id="rId16"/>
    <p:sldLayoutId id="2147483829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7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0"/>
            <a:ext cx="9448800" cy="1825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Questions FLASH </a:t>
            </a:r>
            <a:r>
              <a:rPr lang="fr-FR" dirty="0" smtClean="0"/>
              <a:t>n°22</a:t>
            </a:r>
            <a:endParaRPr lang="fr-FR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685800"/>
          </a:xfrm>
        </p:spPr>
        <p:txBody>
          <a:bodyPr/>
          <a:lstStyle/>
          <a:p>
            <a:pPr eaLnBrk="1" hangingPunct="1"/>
            <a:r>
              <a:rPr lang="fr-FR" altLang="fr-FR" dirty="0" smtClean="0"/>
              <a:t>Géométrie mentale , calcul mental, et algorithmique</a:t>
            </a:r>
          </a:p>
        </p:txBody>
      </p:sp>
      <p:sp>
        <p:nvSpPr>
          <p:cNvPr id="8196" name="ZoneTexte 2"/>
          <p:cNvSpPr txBox="1">
            <a:spLocks noChangeArrowheads="1"/>
          </p:cNvSpPr>
          <p:nvPr/>
        </p:nvSpPr>
        <p:spPr bwMode="auto">
          <a:xfrm>
            <a:off x="7813878" y="913468"/>
            <a:ext cx="4020652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Mercredi 16 </a:t>
            </a: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Octobre </a:t>
            </a:r>
            <a:r>
              <a:rPr lang="fr-FR" altLang="fr-FR" sz="2800" b="1" dirty="0">
                <a:solidFill>
                  <a:srgbClr val="FFFF00"/>
                </a:solidFill>
                <a:latin typeface="Baskerville Old Face" panose="02020602080505020303" pitchFamily="18" charset="0"/>
              </a:rPr>
              <a:t>2019</a:t>
            </a:r>
          </a:p>
        </p:txBody>
      </p:sp>
      <p:sp>
        <p:nvSpPr>
          <p:cNvPr id="8197" name="ZoneTexte 3"/>
          <p:cNvSpPr txBox="1">
            <a:spLocks noChangeArrowheads="1"/>
          </p:cNvSpPr>
          <p:nvPr/>
        </p:nvSpPr>
        <p:spPr bwMode="auto">
          <a:xfrm>
            <a:off x="9934575" y="2536825"/>
            <a:ext cx="1061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b="1" dirty="0" smtClean="0">
                <a:solidFill>
                  <a:srgbClr val="FF0000"/>
                </a:solidFill>
              </a:rPr>
              <a:t>5eme A</a:t>
            </a:r>
            <a:endParaRPr lang="fr-FR" altLang="fr-FR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34391" y="4254393"/>
            <a:ext cx="17335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9</a:t>
            </a:r>
            <a:endParaRPr lang="fr-FR" dirty="0"/>
          </a:p>
        </p:txBody>
      </p:sp>
      <p:sp>
        <p:nvSpPr>
          <p:cNvPr id="10" name="Bouton Solution"/>
          <p:cNvSpPr txBox="1">
            <a:spLocks noChangeArrowheads="1"/>
          </p:cNvSpPr>
          <p:nvPr/>
        </p:nvSpPr>
        <p:spPr bwMode="auto">
          <a:xfrm>
            <a:off x="10271670" y="6234392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212" y="3626865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2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06525"/>
            <a:ext cx="9383697" cy="3405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63573576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36735" y="4130105"/>
            <a:ext cx="17335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10</a:t>
            </a:r>
            <a:endParaRPr lang="fr-FR" dirty="0"/>
          </a:p>
        </p:txBody>
      </p:sp>
      <p:sp>
        <p:nvSpPr>
          <p:cNvPr id="10" name="Bouton Solution"/>
          <p:cNvSpPr txBox="1">
            <a:spLocks noChangeArrowheads="1"/>
          </p:cNvSpPr>
          <p:nvPr/>
        </p:nvSpPr>
        <p:spPr bwMode="auto">
          <a:xfrm>
            <a:off x="10271670" y="6234392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973" y="3743045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1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1257917"/>
            <a:ext cx="9401452" cy="289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7597125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Fin du FLASH</a:t>
            </a:r>
            <a:endParaRPr lang="fr-FR" dirty="0"/>
          </a:p>
        </p:txBody>
      </p:sp>
      <p:pic>
        <p:nvPicPr>
          <p:cNvPr id="4" name="Image 3" descr="interrofaci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566" y="1491380"/>
            <a:ext cx="7261414" cy="48662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2248191"/>
      </p:ext>
    </p:extLst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6364" y="-142106"/>
            <a:ext cx="8610600" cy="1293812"/>
          </a:xfrm>
        </p:spPr>
        <p:txBody>
          <a:bodyPr/>
          <a:lstStyle/>
          <a:p>
            <a:r>
              <a:rPr lang="fr-FR" dirty="0" smtClean="0"/>
              <a:t>SOLUTIONS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17267" y="1313601"/>
            <a:ext cx="1439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1:</a:t>
            </a:r>
          </a:p>
          <a:p>
            <a:r>
              <a:rPr lang="fr-FR" dirty="0" smtClean="0"/>
              <a:t>B ; </a:t>
            </a:r>
            <a:r>
              <a:rPr lang="fr-FR" dirty="0" smtClean="0"/>
              <a:t>C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711785" y="1313601"/>
            <a:ext cx="1439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2:</a:t>
            </a:r>
          </a:p>
          <a:p>
            <a:r>
              <a:rPr lang="fr-FR" dirty="0" smtClean="0"/>
              <a:t>A ; B </a:t>
            </a:r>
            <a:r>
              <a:rPr lang="fr-FR" dirty="0" smtClean="0"/>
              <a:t>; C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093835" y="1313601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3:</a:t>
            </a:r>
          </a:p>
          <a:p>
            <a:r>
              <a:rPr lang="fr-FR" dirty="0" smtClean="0"/>
              <a:t>B ; C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7475885" y="1313601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4:</a:t>
            </a:r>
          </a:p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10034576" y="1313601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5:</a:t>
            </a:r>
          </a:p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417267" y="4152602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</a:t>
            </a:r>
            <a:r>
              <a:rPr lang="fr-FR" dirty="0"/>
              <a:t>6</a:t>
            </a:r>
            <a:r>
              <a:rPr lang="fr-FR" dirty="0" smtClean="0"/>
              <a:t>:</a:t>
            </a:r>
          </a:p>
          <a:p>
            <a:r>
              <a:rPr lang="fr-FR" dirty="0" smtClean="0"/>
              <a:t>B ; C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2711785" y="4152602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</a:t>
            </a:r>
            <a:r>
              <a:rPr lang="fr-FR" dirty="0"/>
              <a:t>7</a:t>
            </a:r>
            <a:r>
              <a:rPr lang="fr-FR" dirty="0" smtClean="0"/>
              <a:t>:</a:t>
            </a:r>
          </a:p>
          <a:p>
            <a:r>
              <a:rPr lang="fr-FR" dirty="0" smtClean="0"/>
              <a:t>C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5093835" y="4152602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</a:t>
            </a:r>
            <a:r>
              <a:rPr lang="fr-FR" dirty="0"/>
              <a:t>8</a:t>
            </a:r>
            <a:r>
              <a:rPr lang="fr-FR" dirty="0" smtClean="0"/>
              <a:t>:</a:t>
            </a:r>
          </a:p>
          <a:p>
            <a:r>
              <a:rPr lang="fr-FR" dirty="0" smtClean="0"/>
              <a:t>A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7475885" y="4152602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</a:t>
            </a:r>
            <a:r>
              <a:rPr lang="fr-FR" dirty="0"/>
              <a:t>9</a:t>
            </a:r>
            <a:r>
              <a:rPr lang="fr-FR" dirty="0" smtClean="0"/>
              <a:t>:</a:t>
            </a:r>
          </a:p>
          <a:p>
            <a:r>
              <a:rPr lang="fr-FR" dirty="0" smtClean="0"/>
              <a:t>58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10034576" y="4152602"/>
            <a:ext cx="15680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10:</a:t>
            </a:r>
          </a:p>
          <a:p>
            <a:r>
              <a:rPr lang="fr-FR" dirty="0" smtClean="0"/>
              <a:t>5,7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102" y="2027207"/>
            <a:ext cx="696433" cy="683040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297" y="4819956"/>
            <a:ext cx="1717978" cy="168494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404" y="1931336"/>
            <a:ext cx="1717978" cy="168494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004" y="2837330"/>
            <a:ext cx="764495" cy="749793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40" y="1948788"/>
            <a:ext cx="696433" cy="683040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6461" y="2829932"/>
            <a:ext cx="696907" cy="683505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6588" y="1905399"/>
            <a:ext cx="1719954" cy="1686878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9042" y="4826152"/>
            <a:ext cx="1719954" cy="1686878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684" y="2024970"/>
            <a:ext cx="710687" cy="697020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77" y="2021289"/>
            <a:ext cx="696433" cy="683040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898" y="2902433"/>
            <a:ext cx="696907" cy="683505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34" y="4845867"/>
            <a:ext cx="696433" cy="683040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255" y="5727011"/>
            <a:ext cx="696907" cy="683505"/>
          </a:xfrm>
          <a:prstGeom prst="rect">
            <a:avLst/>
          </a:prstGeom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75276" y="4831442"/>
            <a:ext cx="17335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45613" y="4813686"/>
            <a:ext cx="17335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2183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7744" y="4216558"/>
            <a:ext cx="696433" cy="68304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7950" y="5150968"/>
            <a:ext cx="696907" cy="683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659" y="3703235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415390"/>
            <a:ext cx="12190840" cy="213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4777587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202" y="4246625"/>
            <a:ext cx="696433" cy="68304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1470" y="5047870"/>
            <a:ext cx="772991" cy="758126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8994" y="4251786"/>
            <a:ext cx="712167" cy="698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2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578002" y="6091726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320" y="3853150"/>
            <a:ext cx="2179801" cy="213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5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9803" y="1280419"/>
            <a:ext cx="12201803" cy="251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60440676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7290" y="4202237"/>
            <a:ext cx="696433" cy="68304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3411" y="5083381"/>
            <a:ext cx="696907" cy="683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3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054104" y="6241195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336" y="3663251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8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405600"/>
            <a:ext cx="12192000" cy="205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74441292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5526" y="4047598"/>
            <a:ext cx="1717978" cy="1684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4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215336" y="6101945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4385" y="3624065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ZoneTexte 26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8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380847"/>
            <a:ext cx="12192000" cy="209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45977433"/>
      </p:ext>
    </p:extLst>
  </p:cSld>
  <p:clrMapOvr>
    <a:masterClrMapping/>
  </p:clrMapOvr>
  <p:transition spd="slow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2037" y="4283615"/>
            <a:ext cx="696433" cy="68304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3467" y="5164759"/>
            <a:ext cx="696907" cy="683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5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168548" y="6205659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29" y="3737482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ZoneTexte 25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7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400422"/>
            <a:ext cx="12192000" cy="224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96594849"/>
      </p:ext>
    </p:extLst>
  </p:cSld>
  <p:clrMapOvr>
    <a:masterClrMapping/>
  </p:clrMapOvr>
  <p:transition spd="slow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95412" y="4188780"/>
            <a:ext cx="17049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6</a:t>
            </a:r>
            <a:endParaRPr lang="fr-FR" dirty="0"/>
          </a:p>
        </p:txBody>
      </p:sp>
      <p:sp>
        <p:nvSpPr>
          <p:cNvPr id="4" name="Bouton Solution"/>
          <p:cNvSpPr txBox="1">
            <a:spLocks noChangeArrowheads="1"/>
          </p:cNvSpPr>
          <p:nvPr/>
        </p:nvSpPr>
        <p:spPr bwMode="auto">
          <a:xfrm>
            <a:off x="10254252" y="6201002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424" y="3628848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6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16759"/>
            <a:ext cx="9436963" cy="331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0346729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2598" y="4267338"/>
            <a:ext cx="1660853" cy="16289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7</a:t>
            </a:r>
            <a:endParaRPr lang="fr-FR" dirty="0"/>
          </a:p>
        </p:txBody>
      </p:sp>
      <p:sp>
        <p:nvSpPr>
          <p:cNvPr id="10" name="Bouton Solution"/>
          <p:cNvSpPr txBox="1">
            <a:spLocks noChangeArrowheads="1"/>
          </p:cNvSpPr>
          <p:nvPr/>
        </p:nvSpPr>
        <p:spPr bwMode="auto">
          <a:xfrm>
            <a:off x="10271670" y="6234392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720" y="3668337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1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16913"/>
            <a:ext cx="9498280" cy="2382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1287262" y="5601810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OUI</a:t>
            </a:r>
            <a:endParaRPr lang="fr-FR" sz="4000" dirty="0"/>
          </a:p>
        </p:txBody>
      </p:sp>
      <p:sp>
        <p:nvSpPr>
          <p:cNvPr id="13" name="ZoneTexte 12"/>
          <p:cNvSpPr txBox="1"/>
          <p:nvPr/>
        </p:nvSpPr>
        <p:spPr>
          <a:xfrm>
            <a:off x="5150527" y="5496757"/>
            <a:ext cx="1390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NON</a:t>
            </a:r>
            <a:endParaRPr lang="fr-FR" sz="4000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080" y="3914435"/>
            <a:ext cx="1717978" cy="168494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1767" y="3875241"/>
            <a:ext cx="1660853" cy="16289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578615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261" y="4234030"/>
            <a:ext cx="1717978" cy="16849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8</a:t>
            </a:r>
            <a:endParaRPr lang="fr-FR" dirty="0"/>
          </a:p>
        </p:txBody>
      </p:sp>
      <p:sp>
        <p:nvSpPr>
          <p:cNvPr id="10" name="Bouton Solution"/>
          <p:cNvSpPr txBox="1">
            <a:spLocks noChangeArrowheads="1"/>
          </p:cNvSpPr>
          <p:nvPr/>
        </p:nvSpPr>
        <p:spPr bwMode="auto">
          <a:xfrm>
            <a:off x="10271670" y="6234392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588" y="3622692"/>
            <a:ext cx="2476500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3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21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005580"/>
            <a:ext cx="9321553" cy="282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11"/>
          <p:cNvSpPr txBox="1"/>
          <p:nvPr/>
        </p:nvSpPr>
        <p:spPr>
          <a:xfrm>
            <a:off x="1287262" y="5575176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OUI</a:t>
            </a:r>
            <a:endParaRPr lang="fr-FR" sz="4000" dirty="0"/>
          </a:p>
        </p:txBody>
      </p:sp>
      <p:sp>
        <p:nvSpPr>
          <p:cNvPr id="13" name="ZoneTexte 12"/>
          <p:cNvSpPr txBox="1"/>
          <p:nvPr/>
        </p:nvSpPr>
        <p:spPr>
          <a:xfrm>
            <a:off x="5150527" y="5496757"/>
            <a:ext cx="1390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dirty="0" smtClean="0"/>
              <a:t>NON</a:t>
            </a:r>
            <a:endParaRPr lang="fr-FR" sz="4000" dirty="0"/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080" y="3870045"/>
            <a:ext cx="1717978" cy="168494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1767" y="3875241"/>
            <a:ext cx="1660853" cy="16289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5696722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9" dur="3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" y="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413</TotalTime>
  <Words>125</Words>
  <Application>Microsoft Office PowerPoint</Application>
  <PresentationFormat>Personnalisé</PresentationFormat>
  <Paragraphs>60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Vapor Trail</vt:lpstr>
      <vt:lpstr>Questions FLASH n°22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 du FLASH</vt:lpstr>
      <vt:lpstr>SOLUTIONS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FLASH n°22</dc:title>
  <dc:creator>françois FATOUX</dc:creator>
  <cp:lastModifiedBy>françois FATOUX</cp:lastModifiedBy>
  <cp:revision>144</cp:revision>
  <dcterms:created xsi:type="dcterms:W3CDTF">2016-03-20T23:07:47Z</dcterms:created>
  <dcterms:modified xsi:type="dcterms:W3CDTF">2019-10-13T20:51:42Z</dcterms:modified>
</cp:coreProperties>
</file>