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62" r:id="rId8"/>
    <p:sldId id="274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6" d="100"/>
          <a:sy n="86" d="100"/>
        </p:scale>
        <p:origin x="-14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11/3/2019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</a:t>
            </a:r>
            <a:r>
              <a:rPr lang="fr-FR" dirty="0" smtClean="0"/>
              <a:t>n°24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3903633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Lundi 04 Novembre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1487" y="1802921"/>
            <a:ext cx="4623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Constructibilité des triangles (longueurs)</a:t>
            </a:r>
            <a:endParaRPr lang="fr-F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8941" y="4206787"/>
            <a:ext cx="1686499" cy="16540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307760" y="6118103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0" y="3538075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431321" y="1518251"/>
            <a:ext cx="6405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Une longueur possible pour coté [AB] est :</a:t>
            </a:r>
            <a:endParaRPr lang="fr-FR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4287" y="2062344"/>
            <a:ext cx="680085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7315200" y="2113472"/>
            <a:ext cx="1802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A.  50 dam</a:t>
            </a:r>
            <a:endParaRPr lang="fr-FR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7329577" y="2912853"/>
            <a:ext cx="1358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B.  5 cm</a:t>
            </a:r>
            <a:endParaRPr lang="fr-FR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7320951" y="3628846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C. 5 m</a:t>
            </a:r>
            <a:endParaRPr lang="fr-FR" sz="2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7335327" y="4428227"/>
            <a:ext cx="1409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D.  5 hm</a:t>
            </a:r>
            <a:endParaRPr lang="fr-FR" sz="2400" dirty="0"/>
          </a:p>
        </p:txBody>
      </p:sp>
    </p:spTree>
    <p:extLst>
      <p:ext uri="{BB962C8B-B14F-4D97-AF65-F5344CB8AC3E}">
        <p14:creationId xmlns="" xmlns:p14="http://schemas.microsoft.com/office/powerpoint/2010/main" val="124777587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1768" y="4267121"/>
            <a:ext cx="1592536" cy="15619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578002" y="6091726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3458" y="3532630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5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431321" y="1518251"/>
            <a:ext cx="6405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Une longueur possible pour coté [AB] est :</a:t>
            </a:r>
            <a:endParaRPr lang="fr-FR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315200" y="2113472"/>
            <a:ext cx="1409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A.  5 cm</a:t>
            </a:r>
            <a:endParaRPr lang="fr-FR" sz="2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7329577" y="2912853"/>
            <a:ext cx="1358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B.  1 cm</a:t>
            </a:r>
            <a:endParaRPr lang="fr-FR" sz="2400" dirty="0"/>
          </a:p>
        </p:txBody>
      </p:sp>
      <p:sp>
        <p:nvSpPr>
          <p:cNvPr id="17" name="ZoneTexte 16"/>
          <p:cNvSpPr txBox="1"/>
          <p:nvPr/>
        </p:nvSpPr>
        <p:spPr>
          <a:xfrm>
            <a:off x="7320951" y="3628846"/>
            <a:ext cx="1346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C. 3 cm</a:t>
            </a:r>
            <a:endParaRPr lang="fr-FR" sz="2400" dirty="0"/>
          </a:p>
        </p:txBody>
      </p:sp>
      <p:sp>
        <p:nvSpPr>
          <p:cNvPr id="18" name="ZoneTexte 17"/>
          <p:cNvSpPr txBox="1"/>
          <p:nvPr/>
        </p:nvSpPr>
        <p:spPr>
          <a:xfrm>
            <a:off x="7335327" y="4428227"/>
            <a:ext cx="132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D. 7 cm</a:t>
            </a:r>
            <a:endParaRPr lang="fr-FR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5725" y="2050391"/>
            <a:ext cx="715327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60440676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9724" y="4129902"/>
            <a:ext cx="1677880" cy="16456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054104" y="624119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049" y="3609066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8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431321" y="1518251"/>
            <a:ext cx="6405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Une longueur possible pour coté [AB] est :</a:t>
            </a:r>
            <a:endParaRPr lang="fr-FR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315200" y="2113472"/>
            <a:ext cx="1409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A.  1 cm</a:t>
            </a:r>
            <a:endParaRPr lang="fr-FR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7329577" y="2912853"/>
            <a:ext cx="1358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B.  0 cm</a:t>
            </a:r>
            <a:endParaRPr lang="fr-FR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7320951" y="3628846"/>
            <a:ext cx="1431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C.  5 cm</a:t>
            </a:r>
            <a:endParaRPr lang="fr-FR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7335327" y="4428227"/>
            <a:ext cx="1840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D.  500 mm</a:t>
            </a:r>
            <a:endParaRPr lang="fr-FR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7150" y="1997734"/>
            <a:ext cx="72104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74441292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5316" y="3955226"/>
            <a:ext cx="1719955" cy="168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215336" y="6101945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8623" y="3476998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8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431321" y="1518251"/>
            <a:ext cx="6405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Une longueur possible pour coté [AB] est :</a:t>
            </a:r>
            <a:endParaRPr lang="fr-FR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7315200" y="2113472"/>
            <a:ext cx="1664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A.  0,5 cm</a:t>
            </a:r>
            <a:endParaRPr lang="fr-FR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7329577" y="2912853"/>
            <a:ext cx="1358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B.  1 cm</a:t>
            </a:r>
            <a:endParaRPr lang="fr-FR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7320951" y="3628846"/>
            <a:ext cx="1601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C.  14 cm</a:t>
            </a:r>
            <a:endParaRPr lang="fr-FR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7335327" y="4428227"/>
            <a:ext cx="1409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D.  3 cm</a:t>
            </a:r>
            <a:endParaRPr lang="fr-FR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4094" y="1967092"/>
            <a:ext cx="71628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45977433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9724" y="4129902"/>
            <a:ext cx="1677880" cy="16456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168548" y="6205659"/>
            <a:ext cx="1054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fr-FR" altLang="fr-FR" dirty="0">
                <a:solidFill>
                  <a:srgbClr val="FFFF00"/>
                </a:solidFill>
              </a:rPr>
              <a:t>Solution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52" y="3614955"/>
            <a:ext cx="24765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ZoneTexte 25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3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2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431321" y="1518251"/>
            <a:ext cx="6405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Une longueur possible pour coté [AB] est :</a:t>
            </a:r>
            <a:endParaRPr lang="fr-FR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315200" y="2113472"/>
            <a:ext cx="1324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A. 3 cm</a:t>
            </a:r>
            <a:endParaRPr lang="fr-FR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7329577" y="2912853"/>
            <a:ext cx="1159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B. </a:t>
            </a:r>
            <a:r>
              <a:rPr lang="fr-FR" sz="2400" dirty="0" smtClean="0"/>
              <a:t> </a:t>
            </a:r>
            <a:r>
              <a:rPr lang="fr-FR" sz="2400" dirty="0" smtClean="0"/>
              <a:t>5 m</a:t>
            </a:r>
            <a:endParaRPr lang="fr-FR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7320951" y="3628846"/>
            <a:ext cx="1346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C. 8 cm</a:t>
            </a:r>
            <a:endParaRPr lang="fr-FR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7335327" y="4428227"/>
            <a:ext cx="132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D. 9 cm</a:t>
            </a:r>
            <a:endParaRPr lang="fr-FR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7060" y="2010225"/>
            <a:ext cx="719137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96594849"/>
      </p:ext>
    </p:extLst>
  </p:cSld>
  <p:clrMapOvr>
    <a:masterClrMapping/>
  </p:clrMapOvr>
  <p:transition spd="slow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52800" y="763588"/>
            <a:ext cx="8610600" cy="12938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7170" name="Picture 2" descr="Résultat de recherche d'images pour &quot;gif minions&quot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8767" y="2154446"/>
            <a:ext cx="8688442" cy="39271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2248191"/>
      </p:ext>
    </p:extLst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39662" y="-107600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21395" y="1322227"/>
            <a:ext cx="14398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1:</a:t>
            </a:r>
          </a:p>
          <a:p>
            <a:r>
              <a:rPr lang="fr-FR" dirty="0" smtClean="0"/>
              <a:t>B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914117" y="1319965"/>
            <a:ext cx="14398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2:</a:t>
            </a:r>
          </a:p>
          <a:p>
            <a:r>
              <a:rPr lang="fr-FR" dirty="0" smtClean="0"/>
              <a:t>C</a:t>
            </a:r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9010227" y="1328089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3: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3093589" y="427246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4:</a:t>
            </a:r>
          </a:p>
          <a:p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756408" y="4272461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 5:</a:t>
            </a:r>
          </a:p>
          <a:p>
            <a:r>
              <a:rPr lang="fr-FR" dirty="0" smtClean="0"/>
              <a:t>A</a:t>
            </a:r>
            <a:endParaRPr lang="fr-FR" dirty="0"/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908" y="2054030"/>
            <a:ext cx="1719954" cy="1686878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1914" y="2027928"/>
            <a:ext cx="1717978" cy="1684940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1025" y="2064560"/>
            <a:ext cx="1686499" cy="1654066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0016" y="4949412"/>
            <a:ext cx="1677880" cy="1645614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2207" y="4964517"/>
            <a:ext cx="1719955" cy="16868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183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453</TotalTime>
  <Words>202</Words>
  <Application>Microsoft Office PowerPoint</Application>
  <PresentationFormat>Personnalisé</PresentationFormat>
  <Paragraphs>57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Vapor Trail</vt:lpstr>
      <vt:lpstr>Questions FLASH n°24</vt:lpstr>
      <vt:lpstr>Question 1</vt:lpstr>
      <vt:lpstr>Question 2</vt:lpstr>
      <vt:lpstr>Question 3</vt:lpstr>
      <vt:lpstr>Question 4</vt:lpstr>
      <vt:lpstr>Question 5</vt:lpstr>
      <vt:lpstr>Fin du FLASH</vt:lpstr>
      <vt:lpstr>SOLUTIONS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n°24</dc:title>
  <dc:creator>françois FATOUX</dc:creator>
  <cp:lastModifiedBy>françois FATOUX</cp:lastModifiedBy>
  <cp:revision>156</cp:revision>
  <dcterms:created xsi:type="dcterms:W3CDTF">2016-03-20T23:07:47Z</dcterms:created>
  <dcterms:modified xsi:type="dcterms:W3CDTF">2019-11-03T22:00:13Z</dcterms:modified>
</cp:coreProperties>
</file>