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68" r:id="rId6"/>
    <p:sldId id="269" r:id="rId7"/>
    <p:sldId id="267" r:id="rId8"/>
    <p:sldId id="270" r:id="rId9"/>
    <p:sldId id="271" r:id="rId10"/>
    <p:sldId id="273" r:id="rId11"/>
    <p:sldId id="272" r:id="rId12"/>
    <p:sldId id="262" r:id="rId13"/>
    <p:sldId id="274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6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n°16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926075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30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067" y="4285816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962" y="3682559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3495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vue de dessous est la vue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3086" y="1954670"/>
            <a:ext cx="4916010" cy="376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9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1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="" xmlns:p14="http://schemas.microsoft.com/office/powerpoint/2010/main" val="34635735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730" y="4397596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6080" y="376523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48590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vue de côté est la vue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3086" y="1954670"/>
            <a:ext cx="4916010" cy="376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8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19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="" xmlns:p14="http://schemas.microsoft.com/office/powerpoint/2010/main" val="217597125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 descr="charles-edoua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293" y="1483374"/>
            <a:ext cx="6067078" cy="50789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117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/>
              <a:t>C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9383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4758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0034576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B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17267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6</a:t>
            </a:r>
            <a:r>
              <a:rPr lang="fr-FR" dirty="0" smtClean="0"/>
              <a:t>:</a:t>
            </a:r>
          </a:p>
          <a:p>
            <a:r>
              <a:rPr lang="fr-FR" dirty="0"/>
              <a:t>A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7117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7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09383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8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4758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9</a:t>
            </a:r>
            <a:r>
              <a:rPr lang="fr-FR" dirty="0" smtClean="0"/>
              <a:t>:</a:t>
            </a:r>
          </a:p>
          <a:p>
            <a:r>
              <a:rPr lang="fr-FR" smtClean="0"/>
              <a:t>A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0034576" y="415260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  <a:p>
            <a:r>
              <a:rPr lang="fr-FR" dirty="0" smtClean="0"/>
              <a:t>B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28" y="4791843"/>
            <a:ext cx="1717978" cy="168494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3454" y="2076337"/>
            <a:ext cx="1717978" cy="168494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953" y="2102001"/>
            <a:ext cx="1719954" cy="1686878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8932" y="2091920"/>
            <a:ext cx="1719955" cy="1686878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856" y="4790055"/>
            <a:ext cx="1719954" cy="1686878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06" y="2121500"/>
            <a:ext cx="1717978" cy="168494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828" y="2112266"/>
            <a:ext cx="1717978" cy="168494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7040" y="4800413"/>
            <a:ext cx="1719954" cy="168687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800" y="4793323"/>
            <a:ext cx="1717978" cy="168494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790" y="4785506"/>
            <a:ext cx="1717978" cy="16849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800" y="4225508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6825" y="370261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104182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Quelle est la lettre qui correspond à ce qu’elle représente ?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2516147"/>
            <a:ext cx="29514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  <a:r>
              <a:rPr lang="fr-FR" altLang="fr-FR" sz="2800" b="1" dirty="0" smtClean="0"/>
              <a:t>Face latérale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175729" y="3038434"/>
            <a:ext cx="15295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 Base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66688" y="3562309"/>
            <a:ext cx="31165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  <a:r>
              <a:rPr lang="fr-FR" altLang="fr-FR" sz="2800" b="1" dirty="0" smtClean="0"/>
              <a:t>Arête Latérale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92815" y="4086184"/>
            <a:ext cx="25987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  <a:r>
              <a:rPr lang="fr-FR" altLang="fr-FR" sz="2800" b="1" dirty="0" smtClean="0"/>
              <a:t>La Hauteur </a:t>
            </a:r>
            <a:endParaRPr lang="fr-FR" altLang="fr-FR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12712" y="2456308"/>
            <a:ext cx="55102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40374026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1824" y="4240384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579" y="3712249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78123" y="2482941"/>
            <a:ext cx="55102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ZoneTexte 3"/>
          <p:cNvSpPr txBox="1">
            <a:spLocks noChangeArrowheads="1"/>
          </p:cNvSpPr>
          <p:nvPr/>
        </p:nvSpPr>
        <p:spPr bwMode="auto">
          <a:xfrm>
            <a:off x="166688" y="2516147"/>
            <a:ext cx="14863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  <a:r>
              <a:rPr lang="fr-FR" altLang="fr-FR" sz="2800" b="1" dirty="0" smtClean="0"/>
              <a:t>Base</a:t>
            </a:r>
            <a:endParaRPr lang="fr-FR" altLang="fr-FR" sz="2800" b="1" dirty="0"/>
          </a:p>
        </p:txBody>
      </p:sp>
      <p:sp>
        <p:nvSpPr>
          <p:cNvPr id="28" name="ZoneTexte 5"/>
          <p:cNvSpPr txBox="1">
            <a:spLocks noChangeArrowheads="1"/>
          </p:cNvSpPr>
          <p:nvPr/>
        </p:nvSpPr>
        <p:spPr bwMode="auto">
          <a:xfrm>
            <a:off x="175729" y="3038434"/>
            <a:ext cx="31454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Arête Latérale</a:t>
            </a:r>
            <a:endParaRPr lang="fr-FR" altLang="fr-FR" sz="2800" b="1" dirty="0"/>
          </a:p>
        </p:txBody>
      </p:sp>
      <p:sp>
        <p:nvSpPr>
          <p:cNvPr id="29" name="ZoneTexte 6"/>
          <p:cNvSpPr txBox="1">
            <a:spLocks noChangeArrowheads="1"/>
          </p:cNvSpPr>
          <p:nvPr/>
        </p:nvSpPr>
        <p:spPr bwMode="auto">
          <a:xfrm>
            <a:off x="166688" y="3562309"/>
            <a:ext cx="30380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  <a:r>
              <a:rPr lang="fr-FR" altLang="fr-FR" sz="2800" b="1" dirty="0" smtClean="0"/>
              <a:t>Face Latérale</a:t>
            </a:r>
            <a:endParaRPr lang="fr-FR" altLang="fr-FR" sz="2800" b="1" dirty="0"/>
          </a:p>
        </p:txBody>
      </p:sp>
      <p:sp>
        <p:nvSpPr>
          <p:cNvPr id="30" name="ZoneTexte 7"/>
          <p:cNvSpPr txBox="1">
            <a:spLocks noChangeArrowheads="1"/>
          </p:cNvSpPr>
          <p:nvPr/>
        </p:nvSpPr>
        <p:spPr bwMode="auto">
          <a:xfrm>
            <a:off x="192815" y="4086184"/>
            <a:ext cx="25987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  <a:r>
              <a:rPr lang="fr-FR" altLang="fr-FR" sz="2800" b="1" dirty="0" smtClean="0"/>
              <a:t>La Hauteur </a:t>
            </a:r>
            <a:endParaRPr lang="fr-FR" altLang="fr-FR" sz="2800" b="1" dirty="0"/>
          </a:p>
        </p:txBody>
      </p:sp>
      <p:sp>
        <p:nvSpPr>
          <p:cNvPr id="31" name="ZoneTexte 2"/>
          <p:cNvSpPr txBox="1">
            <a:spLocks noChangeArrowheads="1"/>
          </p:cNvSpPr>
          <p:nvPr/>
        </p:nvSpPr>
        <p:spPr bwMode="auto">
          <a:xfrm>
            <a:off x="0" y="1436688"/>
            <a:ext cx="104182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Quelle est la lettre qui correspond à ce qu’elle représente ?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367135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886" y="4378529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743" y="374887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78123" y="2482941"/>
            <a:ext cx="55102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ZoneTexte 3"/>
          <p:cNvSpPr txBox="1">
            <a:spLocks noChangeArrowheads="1"/>
          </p:cNvSpPr>
          <p:nvPr/>
        </p:nvSpPr>
        <p:spPr bwMode="auto">
          <a:xfrm>
            <a:off x="166688" y="2516147"/>
            <a:ext cx="2613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  <a:r>
              <a:rPr lang="fr-FR" altLang="fr-FR" sz="2800" b="1" dirty="0" smtClean="0"/>
              <a:t>La Hauteur </a:t>
            </a:r>
            <a:endParaRPr lang="fr-FR" altLang="fr-FR" sz="2800" b="1" dirty="0"/>
          </a:p>
        </p:txBody>
      </p:sp>
      <p:sp>
        <p:nvSpPr>
          <p:cNvPr id="29" name="ZoneTexte 5"/>
          <p:cNvSpPr txBox="1">
            <a:spLocks noChangeArrowheads="1"/>
          </p:cNvSpPr>
          <p:nvPr/>
        </p:nvSpPr>
        <p:spPr bwMode="auto">
          <a:xfrm>
            <a:off x="175729" y="3038434"/>
            <a:ext cx="30668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Face Latérale</a:t>
            </a:r>
            <a:endParaRPr lang="fr-FR" altLang="fr-FR" sz="2800" b="1" dirty="0"/>
          </a:p>
        </p:txBody>
      </p:sp>
      <p:sp>
        <p:nvSpPr>
          <p:cNvPr id="30" name="ZoneTexte 6"/>
          <p:cNvSpPr txBox="1">
            <a:spLocks noChangeArrowheads="1"/>
          </p:cNvSpPr>
          <p:nvPr/>
        </p:nvSpPr>
        <p:spPr bwMode="auto">
          <a:xfrm>
            <a:off x="166688" y="3562309"/>
            <a:ext cx="31165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  <a:r>
              <a:rPr lang="fr-FR" altLang="fr-FR" sz="2800" b="1" dirty="0" smtClean="0"/>
              <a:t>Arête Latérale</a:t>
            </a:r>
            <a:endParaRPr lang="fr-FR" altLang="fr-FR" sz="2800" b="1" dirty="0"/>
          </a:p>
        </p:txBody>
      </p:sp>
      <p:sp>
        <p:nvSpPr>
          <p:cNvPr id="31" name="ZoneTexte 7"/>
          <p:cNvSpPr txBox="1">
            <a:spLocks noChangeArrowheads="1"/>
          </p:cNvSpPr>
          <p:nvPr/>
        </p:nvSpPr>
        <p:spPr bwMode="auto">
          <a:xfrm>
            <a:off x="192815" y="4086184"/>
            <a:ext cx="147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  <a:r>
              <a:rPr lang="fr-FR" altLang="fr-FR" sz="2800" b="1" dirty="0" smtClean="0"/>
              <a:t>Base</a:t>
            </a:r>
            <a:endParaRPr lang="fr-FR" altLang="fr-FR" sz="2800" b="1" dirty="0"/>
          </a:p>
        </p:txBody>
      </p:sp>
      <p:sp>
        <p:nvSpPr>
          <p:cNvPr id="32" name="ZoneTexte 2"/>
          <p:cNvSpPr txBox="1">
            <a:spLocks noChangeArrowheads="1"/>
          </p:cNvSpPr>
          <p:nvPr/>
        </p:nvSpPr>
        <p:spPr bwMode="auto">
          <a:xfrm>
            <a:off x="0" y="1436688"/>
            <a:ext cx="104182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Quelle est la lettre qui correspond à ce qu’elle représente ?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578943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240384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013" y="365638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78123" y="2482941"/>
            <a:ext cx="55102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ZoneTexte 3"/>
          <p:cNvSpPr txBox="1">
            <a:spLocks noChangeArrowheads="1"/>
          </p:cNvSpPr>
          <p:nvPr/>
        </p:nvSpPr>
        <p:spPr bwMode="auto">
          <a:xfrm>
            <a:off x="166688" y="2516147"/>
            <a:ext cx="14863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  <a:r>
              <a:rPr lang="fr-FR" altLang="fr-FR" sz="2800" b="1" dirty="0" smtClean="0"/>
              <a:t>Base</a:t>
            </a:r>
            <a:endParaRPr lang="fr-FR" altLang="fr-FR" sz="2800" b="1" dirty="0"/>
          </a:p>
        </p:txBody>
      </p:sp>
      <p:sp>
        <p:nvSpPr>
          <p:cNvPr id="28" name="ZoneTexte 5"/>
          <p:cNvSpPr txBox="1">
            <a:spLocks noChangeArrowheads="1"/>
          </p:cNvSpPr>
          <p:nvPr/>
        </p:nvSpPr>
        <p:spPr bwMode="auto">
          <a:xfrm>
            <a:off x="175729" y="3038434"/>
            <a:ext cx="29658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Face Latérale</a:t>
            </a:r>
            <a:endParaRPr lang="fr-FR" altLang="fr-FR" sz="2800" b="1" dirty="0"/>
          </a:p>
        </p:txBody>
      </p:sp>
      <p:sp>
        <p:nvSpPr>
          <p:cNvPr id="29" name="ZoneTexte 6"/>
          <p:cNvSpPr txBox="1">
            <a:spLocks noChangeArrowheads="1"/>
          </p:cNvSpPr>
          <p:nvPr/>
        </p:nvSpPr>
        <p:spPr bwMode="auto">
          <a:xfrm>
            <a:off x="166688" y="3562309"/>
            <a:ext cx="20297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  <a:r>
              <a:rPr lang="fr-FR" altLang="fr-FR" sz="2800" b="1" dirty="0" smtClean="0"/>
              <a:t>Hauteur</a:t>
            </a:r>
            <a:endParaRPr lang="fr-FR" altLang="fr-FR" sz="2800" b="1" dirty="0"/>
          </a:p>
        </p:txBody>
      </p:sp>
      <p:sp>
        <p:nvSpPr>
          <p:cNvPr id="30" name="ZoneTexte 7"/>
          <p:cNvSpPr txBox="1">
            <a:spLocks noChangeArrowheads="1"/>
          </p:cNvSpPr>
          <p:nvPr/>
        </p:nvSpPr>
        <p:spPr bwMode="auto">
          <a:xfrm>
            <a:off x="192815" y="4086184"/>
            <a:ext cx="30877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  <a:r>
              <a:rPr lang="fr-FR" altLang="fr-FR" sz="2800" b="1" dirty="0" smtClean="0"/>
              <a:t>Arête Latérale</a:t>
            </a:r>
            <a:endParaRPr lang="fr-FR" altLang="fr-FR" sz="2800" b="1" dirty="0"/>
          </a:p>
        </p:txBody>
      </p:sp>
      <p:sp>
        <p:nvSpPr>
          <p:cNvPr id="31" name="ZoneTexte 2"/>
          <p:cNvSpPr txBox="1">
            <a:spLocks noChangeArrowheads="1"/>
          </p:cNvSpPr>
          <p:nvPr/>
        </p:nvSpPr>
        <p:spPr bwMode="auto">
          <a:xfrm>
            <a:off x="0" y="1436688"/>
            <a:ext cx="104182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Quelle est la lettre qui correspond à ce qu’elle représente ?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280265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731" y="4309175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959" y="371930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4361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vue du dessous est  la vue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64694" y="1961965"/>
            <a:ext cx="5530029" cy="403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580988874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2312" y="4325112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173" y="376695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47580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vue de côté est la vue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64694" y="1961965"/>
            <a:ext cx="5530029" cy="403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8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0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="" xmlns:p14="http://schemas.microsoft.com/office/powerpoint/2010/main" val="340346729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6035" y="4257396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71515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0048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vue du dessus est la vue: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6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7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18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64694" y="1961965"/>
            <a:ext cx="5530029" cy="403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057861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9" y="4410048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6601" y="3768419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206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vue du dessus est la vue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3086" y="1954670"/>
            <a:ext cx="4916010" cy="376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9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0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="" xmlns:p14="http://schemas.microsoft.com/office/powerpoint/2010/main" val="428569672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327</TotalTime>
  <Words>298</Words>
  <Application>Microsoft Office PowerPoint</Application>
  <PresentationFormat>Personnalisé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n°16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n°16</dc:title>
  <dc:creator>françois FATOUX</dc:creator>
  <cp:lastModifiedBy>françois FATOUX</cp:lastModifiedBy>
  <cp:revision>88</cp:revision>
  <dcterms:created xsi:type="dcterms:W3CDTF">2016-03-20T23:07:47Z</dcterms:created>
  <dcterms:modified xsi:type="dcterms:W3CDTF">2019-09-29T17:48:01Z</dcterms:modified>
</cp:coreProperties>
</file>