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</a:t>
            </a:r>
            <a:r>
              <a:rPr lang="fr-FR" dirty="0" smtClean="0"/>
              <a:t>n°21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57662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15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Octobre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848" y="4463593"/>
            <a:ext cx="689844" cy="67657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3936" y="4450810"/>
            <a:ext cx="696433" cy="68304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838" y="5252056"/>
            <a:ext cx="696907" cy="683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070" y="366807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2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404220"/>
            <a:ext cx="9497683" cy="290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635735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73944" y="4111703"/>
            <a:ext cx="17526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814" y="360309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3 minutes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" y="1409669"/>
            <a:ext cx="9258033" cy="2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328473" y="4074850"/>
            <a:ext cx="88865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Par 2 points je peux faire passer 1 droite</a:t>
            </a:r>
          </a:p>
          <a:p>
            <a:r>
              <a:rPr lang="fr-FR" dirty="0" smtClean="0"/>
              <a:t>Par 3 points je peux faire passer 3 droites</a:t>
            </a:r>
          </a:p>
          <a:p>
            <a:r>
              <a:rPr lang="fr-FR" dirty="0" smtClean="0"/>
              <a:t>Par 4 points je peux faire passer </a:t>
            </a:r>
            <a:r>
              <a:rPr lang="fr-FR" dirty="0" smtClean="0"/>
              <a:t>6</a:t>
            </a:r>
            <a:r>
              <a:rPr lang="fr-FR" dirty="0" smtClean="0"/>
              <a:t> droites</a:t>
            </a:r>
          </a:p>
          <a:p>
            <a:r>
              <a:rPr lang="fr-FR" dirty="0" smtClean="0"/>
              <a:t>Par 5 points je peux faire passer 10 droites</a:t>
            </a:r>
          </a:p>
          <a:p>
            <a:endParaRPr lang="fr-FR" dirty="0" smtClean="0"/>
          </a:p>
          <a:p>
            <a:r>
              <a:rPr lang="fr-FR" dirty="0" smtClean="0"/>
              <a:t>Combien de droites peut-on faire passer par 6 points?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pisc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63" y="1346948"/>
            <a:ext cx="7521759" cy="50013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A ; C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B ; C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B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A ; B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112" y="2018330"/>
            <a:ext cx="696433" cy="68304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550" y="4873222"/>
            <a:ext cx="1717978" cy="168494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282" y="4807701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233" y="2899474"/>
            <a:ext cx="696907" cy="68350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399" y="1975421"/>
            <a:ext cx="1678957" cy="1646669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10" y="4871021"/>
            <a:ext cx="1686499" cy="165406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6588" y="1905399"/>
            <a:ext cx="1719954" cy="1686878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8754" y="4791425"/>
            <a:ext cx="1717978" cy="168494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2874" y="2822231"/>
            <a:ext cx="825140" cy="809272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54" y="2006353"/>
            <a:ext cx="832761" cy="816747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136" y="1953948"/>
            <a:ext cx="1717978" cy="1684940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490" y="5008485"/>
            <a:ext cx="832761" cy="816747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755" y="5721798"/>
            <a:ext cx="855247" cy="838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8210" y="5157057"/>
            <a:ext cx="825140" cy="80927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8490" y="4341179"/>
            <a:ext cx="832761" cy="8167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365122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444565"/>
            <a:ext cx="9670211" cy="28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275" y="4264381"/>
            <a:ext cx="696433" cy="68304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7396" y="5145525"/>
            <a:ext cx="696907" cy="683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0931" y="364301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413234"/>
            <a:ext cx="9497683" cy="281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60440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7290" y="4202236"/>
            <a:ext cx="1689516" cy="1657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371007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1860"/>
            <a:ext cx="9523562" cy="282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1495" y="4128977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515" y="357197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1404249"/>
            <a:ext cx="9480430" cy="299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8575" y="4123337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964" y="364217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0150"/>
            <a:ext cx="9396986" cy="294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659484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594" y="4285095"/>
            <a:ext cx="1686499" cy="1654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546" y="374794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02152"/>
            <a:ext cx="9506309" cy="286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8792" y="4154131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722" y="354011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48878"/>
            <a:ext cx="9540815" cy="281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5092" y="4091987"/>
            <a:ext cx="921378" cy="9036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6383" y="5001227"/>
            <a:ext cx="933366" cy="915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497" y="365351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459752"/>
            <a:ext cx="9489057" cy="23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433</TotalTime>
  <Words>163</Words>
  <Application>Microsoft Office PowerPoint</Application>
  <PresentationFormat>Personnalisé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n°21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n°21</dc:title>
  <dc:creator>françois FATOUX</dc:creator>
  <cp:lastModifiedBy>françois FATOUX</cp:lastModifiedBy>
  <cp:revision>150</cp:revision>
  <dcterms:created xsi:type="dcterms:W3CDTF">2016-03-20T23:07:47Z</dcterms:created>
  <dcterms:modified xsi:type="dcterms:W3CDTF">2019-10-13T20:26:39Z</dcterms:modified>
</cp:coreProperties>
</file>