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8" r:id="rId4"/>
    <p:sldId id="269" r:id="rId5"/>
    <p:sldId id="270" r:id="rId6"/>
    <p:sldId id="271" r:id="rId7"/>
    <p:sldId id="267" r:id="rId8"/>
    <p:sldId id="272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4660"/>
  </p:normalViewPr>
  <p:slideViewPr>
    <p:cSldViewPr snapToGrid="0">
      <p:cViewPr varScale="1">
        <p:scale>
          <a:sx n="88" d="100"/>
          <a:sy n="88" d="100"/>
        </p:scale>
        <p:origin x="60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908925" y="4314825"/>
            <a:ext cx="2911475" cy="374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3F7F9-6C67-47F0-9AC2-05F4D9776963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4350"/>
            <a:ext cx="640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338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D0EE-FD0D-4CA1-B260-F574D9618DF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26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E49EC-FC3D-4A1B-955D-2B7CC9A1A219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3A9C0-B0B8-4433-A530-2CD1E9680D4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243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709B8B9-BC3D-473A-A4CE-75613826E98A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80D6F-C1E4-4C46-90C9-C1CCE38913F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742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/>
          <p:nvPr/>
        </p:nvSpPr>
        <p:spPr>
          <a:xfrm>
            <a:off x="476250" y="933450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“</a:t>
            </a:r>
          </a:p>
        </p:txBody>
      </p:sp>
      <p:sp>
        <p:nvSpPr>
          <p:cNvPr id="7" name="TextBox 9"/>
          <p:cNvSpPr txBox="1"/>
          <p:nvPr/>
        </p:nvSpPr>
        <p:spPr>
          <a:xfrm>
            <a:off x="10983913" y="27019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EF4A5F31-0C92-40FA-AEBE-22CD059D2167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54905-F050-4385-AEED-8694B7C4592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706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20E227E-EC59-4358-A41E-98B7202293AD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D070D-B191-4A14-AD31-CE444FEDDFC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265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9F30C-0E42-4759-B46D-1CB59242E4C3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D2A74-37D8-4949-BADC-71C1F781BC8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51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AA935-F6A5-4578-B598-B9F633C40FB0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10E6D-BE0F-498C-A696-963E3E29C8A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111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A947E-54C0-4F24-A280-16D1E418C622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23CD7-DBCE-45A3-979A-0B4EA9629A3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7322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33F479CB-2F72-44B8-8AA7-9B26DC9CC985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6F4A9-52B3-470C-A799-F5C7939F6DD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001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69A1F-B483-4933-88A1-7F1767F3C05B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F6933-83B3-4994-B90A-620FD012729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38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97CF0C72-8204-46B4-AFFD-E4A689B4C8DB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3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4AAF2-2DC7-4CED-8CEC-66389C581E5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804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D8751-A1D0-4F70-B32C-7906FC97594A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03497-A8D9-4743-9F76-1E9B709FC8B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280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BE29F-CD40-4B0A-948D-8E7FCDB4EDCC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CD911-6AD8-4A21-9257-157009EAF60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12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F08B9-CB74-4F30-8FD1-193366B45715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3DFF2-8612-47DE-9F58-8E1C911A0B8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899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4878D-DF46-49CF-962D-EAD033F4485A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A507F-52FE-4BC9-A5CD-1A8DFFFA11E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560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EAC5E-2B63-4CF7-A290-FD35BB526CD6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58842-3861-4CEB-9CF0-B5A9D2C51F9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796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827F9-39B0-443F-83F3-620A3C139019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A9C69-9ABF-4C49-B595-DE3E22F4CA2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102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3588"/>
            <a:ext cx="8610600" cy="129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2193925"/>
            <a:ext cx="10820400" cy="402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Click to edit Master text styles</a:t>
            </a:r>
          </a:p>
          <a:p>
            <a:pPr lvl="1"/>
            <a:r>
              <a:rPr lang="en-US" altLang="fr-FR" smtClean="0"/>
              <a:t>Second level</a:t>
            </a:r>
          </a:p>
          <a:p>
            <a:pPr lvl="2"/>
            <a:r>
              <a:rPr lang="en-US" altLang="fr-FR" smtClean="0"/>
              <a:t>Third level</a:t>
            </a:r>
          </a:p>
          <a:p>
            <a:pPr lvl="3"/>
            <a:r>
              <a:rPr lang="en-US" altLang="fr-FR" smtClean="0"/>
              <a:t>Fourth level</a:t>
            </a:r>
          </a:p>
          <a:p>
            <a:pPr lvl="4"/>
            <a:r>
              <a:rPr lang="en-US" alt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4725" y="6356350"/>
            <a:ext cx="2911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789DA0-C322-4986-A436-50AD644943E2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72EE26-8AE1-46E9-959A-82281D7089E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4" r:id="rId1"/>
    <p:sldLayoutId id="2147483813" r:id="rId2"/>
    <p:sldLayoutId id="2147483825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6" r:id="rId11"/>
    <p:sldLayoutId id="2147483827" r:id="rId12"/>
    <p:sldLayoutId id="2147483828" r:id="rId13"/>
    <p:sldLayoutId id="2147483821" r:id="rId14"/>
    <p:sldLayoutId id="2147483822" r:id="rId15"/>
    <p:sldLayoutId id="2147483823" r:id="rId16"/>
    <p:sldLayoutId id="2147483829" r:id="rId17"/>
  </p:sldLayoutIdLst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0"/>
            <a:ext cx="9448800" cy="1825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Questions </a:t>
            </a:r>
            <a:r>
              <a:rPr lang="fr-FR" dirty="0" smtClean="0"/>
              <a:t>FLASH n°1</a:t>
            </a:r>
            <a:endParaRPr lang="fr-FR" dirty="0"/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0"/>
            <a:ext cx="9448800" cy="685800"/>
          </a:xfrm>
        </p:spPr>
        <p:txBody>
          <a:bodyPr/>
          <a:lstStyle/>
          <a:p>
            <a:pPr eaLnBrk="1" hangingPunct="1"/>
            <a:r>
              <a:rPr lang="fr-FR" altLang="fr-FR" dirty="0" smtClean="0"/>
              <a:t>Géométrie mentale , calcul mental, et algorithmique</a:t>
            </a:r>
          </a:p>
        </p:txBody>
      </p:sp>
      <p:sp>
        <p:nvSpPr>
          <p:cNvPr id="8196" name="ZoneTexte 2"/>
          <p:cNvSpPr txBox="1">
            <a:spLocks noChangeArrowheads="1"/>
          </p:cNvSpPr>
          <p:nvPr/>
        </p:nvSpPr>
        <p:spPr bwMode="auto">
          <a:xfrm>
            <a:off x="7972425" y="863600"/>
            <a:ext cx="4201791" cy="5232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Mercredi </a:t>
            </a:r>
            <a:r>
              <a:rPr lang="fr-FR" altLang="fr-FR" sz="2800" b="1" dirty="0">
                <a:solidFill>
                  <a:srgbClr val="FFFF00"/>
                </a:solidFill>
                <a:latin typeface="Baskerville Old Face" panose="02020602080505020303" pitchFamily="18" charset="0"/>
              </a:rPr>
              <a:t>4</a:t>
            </a:r>
            <a:r>
              <a:rPr lang="fr-FR" altLang="fr-FR" sz="2800" b="1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 </a:t>
            </a:r>
            <a:r>
              <a:rPr lang="fr-FR" altLang="fr-FR" sz="2800" b="1" dirty="0">
                <a:solidFill>
                  <a:srgbClr val="FFFF00"/>
                </a:solidFill>
                <a:latin typeface="Baskerville Old Face" panose="02020602080505020303" pitchFamily="18" charset="0"/>
              </a:rPr>
              <a:t>Septembre 2019</a:t>
            </a:r>
          </a:p>
        </p:txBody>
      </p:sp>
      <p:sp>
        <p:nvSpPr>
          <p:cNvPr id="8197" name="ZoneTexte 3"/>
          <p:cNvSpPr txBox="1">
            <a:spLocks noChangeArrowheads="1"/>
          </p:cNvSpPr>
          <p:nvPr/>
        </p:nvSpPr>
        <p:spPr bwMode="auto">
          <a:xfrm>
            <a:off x="9934575" y="2536825"/>
            <a:ext cx="10615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 b="1" dirty="0" smtClean="0">
                <a:solidFill>
                  <a:srgbClr val="FF0000"/>
                </a:solidFill>
              </a:rPr>
              <a:t>5eme A</a:t>
            </a:r>
            <a:endParaRPr lang="fr-FR" altLang="fr-FR" sz="1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9571" y="3486394"/>
            <a:ext cx="2438400" cy="18573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</a:t>
            </a:r>
            <a:endParaRPr lang="fr-FR" dirty="0"/>
          </a:p>
        </p:txBody>
      </p:sp>
      <p:sp>
        <p:nvSpPr>
          <p:cNvPr id="5" name="ZoneTexte 4"/>
          <p:cNvSpPr txBox="1">
            <a:spLocks noChangeArrowheads="1"/>
          </p:cNvSpPr>
          <p:nvPr/>
        </p:nvSpPr>
        <p:spPr bwMode="auto">
          <a:xfrm>
            <a:off x="10351721" y="5650706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1471" y="3220244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615" y="1436688"/>
            <a:ext cx="12102385" cy="1684581"/>
          </a:xfrm>
          <a:prstGeom prst="rect">
            <a:avLst/>
          </a:prstGeom>
        </p:spPr>
      </p:pic>
    </p:spTree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</a:t>
            </a:r>
            <a:endParaRPr lang="fr-FR" dirty="0"/>
          </a:p>
        </p:txBody>
      </p:sp>
      <p:sp>
        <p:nvSpPr>
          <p:cNvPr id="5" name="ZoneTexte 4"/>
          <p:cNvSpPr txBox="1">
            <a:spLocks noChangeArrowheads="1"/>
          </p:cNvSpPr>
          <p:nvPr/>
        </p:nvSpPr>
        <p:spPr bwMode="auto">
          <a:xfrm>
            <a:off x="10351721" y="5650706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36689"/>
            <a:ext cx="12192000" cy="1604682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58703" y="3552093"/>
            <a:ext cx="2527043" cy="1842354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8702" y="3258039"/>
            <a:ext cx="2527043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8463912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</a:t>
            </a:r>
            <a:endParaRPr lang="fr-FR" dirty="0"/>
          </a:p>
        </p:txBody>
      </p:sp>
      <p:sp>
        <p:nvSpPr>
          <p:cNvPr id="5" name="ZoneTexte 4"/>
          <p:cNvSpPr txBox="1">
            <a:spLocks noChangeArrowheads="1"/>
          </p:cNvSpPr>
          <p:nvPr/>
        </p:nvSpPr>
        <p:spPr bwMode="auto">
          <a:xfrm>
            <a:off x="10351721" y="6046360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406525"/>
            <a:ext cx="12192000" cy="1899121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4475" y="3808352"/>
            <a:ext cx="2392685" cy="1976986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2567" y="3581614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1535769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  <a:endParaRPr lang="fr-FR" dirty="0"/>
          </a:p>
        </p:txBody>
      </p:sp>
      <p:sp>
        <p:nvSpPr>
          <p:cNvPr id="5" name="ZoneTexte 4"/>
          <p:cNvSpPr txBox="1">
            <a:spLocks noChangeArrowheads="1"/>
          </p:cNvSpPr>
          <p:nvPr/>
        </p:nvSpPr>
        <p:spPr bwMode="auto">
          <a:xfrm>
            <a:off x="10351721" y="5984814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84" y="1462273"/>
            <a:ext cx="12157544" cy="1887595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0995" y="4071634"/>
            <a:ext cx="2319943" cy="169899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0521" y="3564056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6116579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5</a:t>
            </a:r>
            <a:endParaRPr lang="fr-FR" dirty="0"/>
          </a:p>
        </p:txBody>
      </p:sp>
      <p:sp>
        <p:nvSpPr>
          <p:cNvPr id="5" name="ZoneTexte 4"/>
          <p:cNvSpPr txBox="1">
            <a:spLocks noChangeArrowheads="1"/>
          </p:cNvSpPr>
          <p:nvPr/>
        </p:nvSpPr>
        <p:spPr bwMode="auto">
          <a:xfrm>
            <a:off x="10351721" y="6037568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431427"/>
            <a:ext cx="12211829" cy="1927235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2296" y="3803712"/>
            <a:ext cx="2352950" cy="203725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0521" y="3555268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4998641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Fin du FLASH</a:t>
            </a:r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816" y="1535817"/>
            <a:ext cx="4374259" cy="4595258"/>
          </a:xfrm>
          <a:prstGeom prst="rect">
            <a:avLst/>
          </a:prstGeom>
        </p:spPr>
      </p:pic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Solutions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352192" y="2193925"/>
            <a:ext cx="7154008" cy="4024313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fr-FR" sz="5000" dirty="0" smtClean="0">
                <a:solidFill>
                  <a:srgbClr val="FFFF00"/>
                </a:solidFill>
              </a:rPr>
              <a:t>B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5000" dirty="0" smtClean="0">
                <a:solidFill>
                  <a:srgbClr val="FFFF00"/>
                </a:solidFill>
              </a:rPr>
              <a:t>A ; B ; C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5000" dirty="0" smtClean="0">
                <a:solidFill>
                  <a:srgbClr val="FFFF00"/>
                </a:solidFill>
              </a:rPr>
              <a:t>B et C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5000" dirty="0" smtClean="0">
                <a:solidFill>
                  <a:srgbClr val="FFFF00"/>
                </a:solidFill>
              </a:rPr>
              <a:t>C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5000" dirty="0" smtClean="0">
                <a:solidFill>
                  <a:srgbClr val="FFFF00"/>
                </a:solidFill>
              </a:rPr>
              <a:t>A et B</a:t>
            </a:r>
            <a:endParaRPr lang="fr-FR" sz="5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35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320</TotalTime>
  <Words>49</Words>
  <Application>Microsoft Office PowerPoint</Application>
  <PresentationFormat>Grand écran</PresentationFormat>
  <Paragraphs>21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Baskerville Old Face</vt:lpstr>
      <vt:lpstr>Century Gothic</vt:lpstr>
      <vt:lpstr>Vapor Trail</vt:lpstr>
      <vt:lpstr>Questions FLASH n°1</vt:lpstr>
      <vt:lpstr>Question 1</vt:lpstr>
      <vt:lpstr>Question 2</vt:lpstr>
      <vt:lpstr>Question 3</vt:lpstr>
      <vt:lpstr>Question 4</vt:lpstr>
      <vt:lpstr>Question 5</vt:lpstr>
      <vt:lpstr>Fin du FLASH</vt:lpstr>
      <vt:lpstr>Solutions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FLASH n°1</dc:title>
  <dc:creator>françois FATOUX</dc:creator>
  <cp:lastModifiedBy>françois FATOUX</cp:lastModifiedBy>
  <cp:revision>74</cp:revision>
  <dcterms:created xsi:type="dcterms:W3CDTF">2016-03-20T23:07:47Z</dcterms:created>
  <dcterms:modified xsi:type="dcterms:W3CDTF">2019-09-15T09:51:18Z</dcterms:modified>
</cp:coreProperties>
</file>