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9" d="100"/>
          <a:sy n="89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n°13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926075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23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885" y="4240384"/>
            <a:ext cx="1728834" cy="16955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3592" y="363802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4014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201524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40561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49270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210233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210233" y="4502649"/>
            <a:ext cx="2108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</a:t>
            </a:r>
            <a:r>
              <a:rPr lang="fr-FR" altLang="fr-FR" sz="2800" b="1" dirty="0" smtClean="0"/>
              <a:t> Un cône</a:t>
            </a:r>
            <a:endParaRPr lang="fr-FR" altLang="fr-FR" sz="2800" b="1" dirty="0"/>
          </a:p>
        </p:txBody>
      </p:sp>
      <p:sp>
        <p:nvSpPr>
          <p:cNvPr id="17" name="ZoneTexte 9"/>
          <p:cNvSpPr txBox="1">
            <a:spLocks noChangeArrowheads="1"/>
          </p:cNvSpPr>
          <p:nvPr/>
        </p:nvSpPr>
        <p:spPr bwMode="auto">
          <a:xfrm>
            <a:off x="7959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5369" y="2075655"/>
            <a:ext cx="4071474" cy="347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939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3" y="4175722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70" y="361803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4014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7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064" y="1525187"/>
            <a:ext cx="4037104" cy="402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18255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3169" y="4444732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908" y="381036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014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9460" y="1660443"/>
            <a:ext cx="3906625" cy="388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48546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3" y="4207332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70" y="363383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7850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2293" y="1602377"/>
            <a:ext cx="4081586" cy="394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21121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323174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71809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7850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figure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379" y="1395811"/>
            <a:ext cx="3492435" cy="415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5065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186" y="1216996"/>
            <a:ext cx="5315572" cy="530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92305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2331515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/>
              <a:t>G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711785" y="2331515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/>
              <a:t>F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93835" y="2331515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/>
              <a:t>A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475885" y="2331515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/>
              <a:t>C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034576" y="2331515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D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022" y="3146407"/>
            <a:ext cx="1717978" cy="168494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5885" y="3141084"/>
            <a:ext cx="1719954" cy="1686878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17" y="3186850"/>
            <a:ext cx="1719954" cy="168687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267" y="3141084"/>
            <a:ext cx="1728834" cy="1695587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4507" y="3141084"/>
            <a:ext cx="1719955" cy="168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8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276</TotalTime>
  <Words>236</Words>
  <Application>Microsoft Office PowerPoint</Application>
  <PresentationFormat>Grand écran</PresentationFormat>
  <Paragraphs>71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n°13</vt:lpstr>
      <vt:lpstr>Question 1</vt:lpstr>
      <vt:lpstr>Question 2</vt:lpstr>
      <vt:lpstr>Question 3</vt:lpstr>
      <vt:lpstr>Question 4</vt:lpstr>
      <vt:lpstr>Question 5</vt:lpstr>
      <vt:lpstr>Fin du FLASH</vt:lpstr>
      <vt:lpstr>SOLUTIONS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n°13</dc:title>
  <dc:creator>françois FATOUX</dc:creator>
  <cp:lastModifiedBy>françois FATOUX</cp:lastModifiedBy>
  <cp:revision>59</cp:revision>
  <dcterms:created xsi:type="dcterms:W3CDTF">2016-03-20T23:07:47Z</dcterms:created>
  <dcterms:modified xsi:type="dcterms:W3CDTF">2019-09-22T16:56:03Z</dcterms:modified>
</cp:coreProperties>
</file>