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62" r:id="rId13"/>
    <p:sldId id="285" r:id="rId14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34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7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7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9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7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7" Type="http://schemas.openxmlformats.org/officeDocument/2006/relationships/image" Target="../media/image4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7" Type="http://schemas.openxmlformats.org/officeDocument/2006/relationships/image" Target="../media/image4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7" Type="http://schemas.openxmlformats.org/officeDocument/2006/relationships/image" Target="../media/image4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7" Type="http://schemas.openxmlformats.org/officeDocument/2006/relationships/image" Target="../media/image4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7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7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</a:t>
            </a:r>
            <a:r>
              <a:rPr lang="fr-FR" dirty="0" smtClean="0"/>
              <a:t>n°29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813878" y="913468"/>
            <a:ext cx="4379725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Vendredi 15 </a:t>
            </a: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Novembre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81487" y="1802921"/>
            <a:ext cx="164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Calcul littéral</a:t>
            </a:r>
            <a:endParaRPr lang="fr-FR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5501" y="3499001"/>
            <a:ext cx="24955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9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82335" y="353826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429919"/>
            <a:ext cx="9256143" cy="122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95536" y="3522903"/>
            <a:ext cx="261937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1835086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42503" y="3542887"/>
            <a:ext cx="24955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10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42269" y="3573779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429919"/>
            <a:ext cx="9256143" cy="122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65242" y="3534224"/>
            <a:ext cx="26384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1835086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52800" y="763588"/>
            <a:ext cx="8610600" cy="12938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5" name="Image 4" descr="sing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115" y="1743131"/>
            <a:ext cx="7065856" cy="440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2248191"/>
      </p:ext>
    </p:extLst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39662" y="-107600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73830" y="1277839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694663" y="1302210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343714" y="1319211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8198249" y="1387219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0582684" y="1413852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439799" y="4049139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6:</a:t>
            </a:r>
          </a:p>
          <a:p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2660632" y="4073510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7:</a:t>
            </a:r>
          </a:p>
          <a:p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5309683" y="4090511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8: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8164218" y="4158519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9: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10477631" y="4131886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10: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2105" y="1704706"/>
            <a:ext cx="1776861" cy="17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3154" y="1762216"/>
            <a:ext cx="1776861" cy="17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15139" y="1857106"/>
            <a:ext cx="1776861" cy="17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7116" y="1721960"/>
            <a:ext cx="1788620" cy="1754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8497" y="1865734"/>
            <a:ext cx="1788620" cy="1754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844" y="4496790"/>
            <a:ext cx="1788620" cy="1754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0465" y="4504967"/>
            <a:ext cx="1785489" cy="17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1522" y="4504969"/>
            <a:ext cx="1776863" cy="174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59765" y="4537689"/>
            <a:ext cx="1805672" cy="177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226084" y="4501676"/>
            <a:ext cx="1827467" cy="1792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2183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126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126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1126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126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4" grpId="0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32369" y="3507627"/>
            <a:ext cx="24955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43525" y="3527631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433842"/>
            <a:ext cx="9540815" cy="1241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888836"/>
            <a:ext cx="89916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81040" y="3470106"/>
            <a:ext cx="24955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2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91213" y="3492375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433842"/>
            <a:ext cx="9540815" cy="1241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025960"/>
            <a:ext cx="90424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6755333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3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33842"/>
            <a:ext cx="9540815" cy="1241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214783"/>
            <a:ext cx="91694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532369" y="3507627"/>
            <a:ext cx="24955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79036" y="3483243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32706667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4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23418"/>
            <a:ext cx="860425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95161" y="3735867"/>
            <a:ext cx="188595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581040" y="3470106"/>
            <a:ext cx="24955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73457" y="3492375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35217298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5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23419"/>
            <a:ext cx="860425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96676" y="3824198"/>
            <a:ext cx="19621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532369" y="3507627"/>
            <a:ext cx="24955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70158" y="350987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1835086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6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23419"/>
            <a:ext cx="860425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26549" y="3495675"/>
            <a:ext cx="22193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581040" y="3470106"/>
            <a:ext cx="24955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46825" y="347462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1835086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89236" y="3499000"/>
            <a:ext cx="24955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7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42268" y="350275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429919"/>
            <a:ext cx="9256143" cy="122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91942" y="3331684"/>
            <a:ext cx="26955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1835086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32368" y="3611143"/>
            <a:ext cx="24955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8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24513" y="361816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429919"/>
            <a:ext cx="9256143" cy="122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39836" y="3595238"/>
            <a:ext cx="26860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1835086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513</TotalTime>
  <Words>103</Words>
  <Application>Microsoft Office PowerPoint</Application>
  <PresentationFormat>Personnalisé</PresentationFormat>
  <Paragraphs>47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Vapor Trail</vt:lpstr>
      <vt:lpstr>Questions FLASH n°29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Fin du FLASH</vt:lpstr>
      <vt:lpstr>SOLUTIONS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n°29</dc:title>
  <dc:creator>françois FATOUX</dc:creator>
  <cp:lastModifiedBy>françois FATOUX</cp:lastModifiedBy>
  <cp:revision>188</cp:revision>
  <dcterms:created xsi:type="dcterms:W3CDTF">2016-03-20T23:07:47Z</dcterms:created>
  <dcterms:modified xsi:type="dcterms:W3CDTF">2019-11-10T22:59:13Z</dcterms:modified>
</cp:coreProperties>
</file>