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5" r:id="rId4"/>
    <p:sldId id="266" r:id="rId5"/>
    <p:sldId id="268" r:id="rId6"/>
    <p:sldId id="269" r:id="rId7"/>
    <p:sldId id="267" r:id="rId8"/>
    <p:sldId id="270" r:id="rId9"/>
    <p:sldId id="271" r:id="rId10"/>
    <p:sldId id="273" r:id="rId11"/>
    <p:sldId id="272" r:id="rId12"/>
    <p:sldId id="262" r:id="rId13"/>
    <p:sldId id="274" r:id="rId1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46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10/7/2019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n°18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4044697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Vendredi 04 Octobre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5067" y="4285816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0192" y="3742944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41985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Calculer mentalement: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8" name="ZoneTexte 3"/>
          <p:cNvSpPr txBox="1">
            <a:spLocks noChangeArrowheads="1"/>
          </p:cNvSpPr>
          <p:nvPr/>
        </p:nvSpPr>
        <p:spPr bwMode="auto">
          <a:xfrm>
            <a:off x="1516094" y="2090654"/>
            <a:ext cx="276550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 20 mm</a:t>
            </a:r>
            <a:endParaRPr lang="fr-FR" altLang="fr-FR" sz="4400" b="1" dirty="0"/>
          </a:p>
        </p:txBody>
      </p:sp>
      <p:sp>
        <p:nvSpPr>
          <p:cNvPr id="19" name="ZoneTexte 5"/>
          <p:cNvSpPr txBox="1">
            <a:spLocks noChangeArrowheads="1"/>
          </p:cNvSpPr>
          <p:nvPr/>
        </p:nvSpPr>
        <p:spPr bwMode="auto">
          <a:xfrm>
            <a:off x="1533850" y="3340910"/>
            <a:ext cx="346280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</a:t>
            </a:r>
            <a:r>
              <a:rPr lang="fr-FR" altLang="fr-FR" sz="4400" b="1" dirty="0" smtClean="0"/>
              <a:t>. 200 mm   </a:t>
            </a:r>
            <a:endParaRPr lang="fr-FR" altLang="fr-FR" sz="4400" b="1" dirty="0"/>
          </a:p>
        </p:txBody>
      </p:sp>
      <p:sp>
        <p:nvSpPr>
          <p:cNvPr id="21" name="ZoneTexte 6"/>
          <p:cNvSpPr txBox="1">
            <a:spLocks noChangeArrowheads="1"/>
          </p:cNvSpPr>
          <p:nvPr/>
        </p:nvSpPr>
        <p:spPr bwMode="auto">
          <a:xfrm>
            <a:off x="1498339" y="4521732"/>
            <a:ext cx="247215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</a:t>
            </a:r>
            <a:r>
              <a:rPr lang="fr-FR" altLang="fr-FR" sz="4400" b="1" dirty="0" smtClean="0"/>
              <a:t>2 mm</a:t>
            </a:r>
            <a:endParaRPr lang="fr-FR" altLang="fr-FR" sz="44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35732" y="1176877"/>
            <a:ext cx="6552441" cy="1626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63573576"/>
      </p:ext>
    </p:extLst>
  </p:cSld>
  <p:clrMapOvr>
    <a:masterClrMapping/>
  </p:clrMapOvr>
  <p:transition spd="slow" advTm="1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8995" y="4180764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9414" y="364756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41985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Calculer mentalement: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7" name="ZoneTexte 3"/>
          <p:cNvSpPr txBox="1">
            <a:spLocks noChangeArrowheads="1"/>
          </p:cNvSpPr>
          <p:nvPr/>
        </p:nvSpPr>
        <p:spPr bwMode="auto">
          <a:xfrm>
            <a:off x="1516094" y="2090654"/>
            <a:ext cx="303480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 6,55km </a:t>
            </a:r>
            <a:endParaRPr lang="fr-FR" altLang="fr-FR" sz="4400" b="1" dirty="0"/>
          </a:p>
        </p:txBody>
      </p:sp>
      <p:sp>
        <p:nvSpPr>
          <p:cNvPr id="18" name="ZoneTexte 5"/>
          <p:cNvSpPr txBox="1">
            <a:spLocks noChangeArrowheads="1"/>
          </p:cNvSpPr>
          <p:nvPr/>
        </p:nvSpPr>
        <p:spPr bwMode="auto">
          <a:xfrm>
            <a:off x="1533850" y="3340910"/>
            <a:ext cx="310213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</a:t>
            </a:r>
            <a:r>
              <a:rPr lang="fr-FR" altLang="fr-FR" sz="4400" b="1" dirty="0" smtClean="0"/>
              <a:t>4,55km  </a:t>
            </a:r>
            <a:endParaRPr lang="fr-FR" altLang="fr-FR" sz="4400" b="1" dirty="0"/>
          </a:p>
        </p:txBody>
      </p:sp>
      <p:sp>
        <p:nvSpPr>
          <p:cNvPr id="19" name="ZoneTexte 6"/>
          <p:cNvSpPr txBox="1">
            <a:spLocks noChangeArrowheads="1"/>
          </p:cNvSpPr>
          <p:nvPr/>
        </p:nvSpPr>
        <p:spPr bwMode="auto">
          <a:xfrm>
            <a:off x="1498339" y="4521732"/>
            <a:ext cx="305724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</a:t>
            </a:r>
            <a:r>
              <a:rPr lang="fr-FR" altLang="fr-FR" sz="4400" b="1" dirty="0" smtClean="0"/>
              <a:t>2,85km </a:t>
            </a:r>
            <a:endParaRPr lang="fr-FR" altLang="fr-FR" sz="44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30817" y="1062307"/>
            <a:ext cx="7007295" cy="1818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7597125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97629" y="290059"/>
            <a:ext cx="8610600" cy="12938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Résultats du </a:t>
            </a:r>
            <a:r>
              <a:rPr lang="fr-FR" dirty="0" smtClean="0"/>
              <a:t>FLASH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656" y="1413781"/>
            <a:ext cx="9282793" cy="5052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2248191"/>
      </p:ext>
    </p:extLst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6364" y="-142106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7267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r>
              <a:rPr lang="fr-FR" dirty="0"/>
              <a:t>B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71178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r>
              <a:rPr lang="fr-FR" dirty="0"/>
              <a:t>C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09383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747588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0034576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/>
              <a:t>B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417267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6</a:t>
            </a:r>
            <a:r>
              <a:rPr lang="fr-FR" dirty="0" smtClean="0"/>
              <a:t>:</a:t>
            </a:r>
          </a:p>
          <a:p>
            <a:r>
              <a:rPr lang="fr-FR" dirty="0"/>
              <a:t>A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7117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7</a:t>
            </a:r>
            <a:r>
              <a:rPr lang="fr-FR" dirty="0" smtClean="0"/>
              <a:t>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509383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8</a:t>
            </a:r>
            <a:r>
              <a:rPr lang="fr-FR" dirty="0" smtClean="0"/>
              <a:t>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74758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9</a:t>
            </a:r>
            <a:r>
              <a:rPr lang="fr-FR" dirty="0" smtClean="0"/>
              <a:t>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10034576" y="4152602"/>
            <a:ext cx="1568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10: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28" y="4791843"/>
            <a:ext cx="1717978" cy="168494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3454" y="2076337"/>
            <a:ext cx="1717978" cy="168494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8953" y="2102001"/>
            <a:ext cx="1719954" cy="1686878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8932" y="2091920"/>
            <a:ext cx="1719955" cy="1686878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1856" y="4790055"/>
            <a:ext cx="1719954" cy="1686878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506" y="2121500"/>
            <a:ext cx="1717978" cy="1684940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828" y="2112266"/>
            <a:ext cx="1717978" cy="1684940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7040" y="4800413"/>
            <a:ext cx="1719954" cy="1686878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0800" y="4793323"/>
            <a:ext cx="1717978" cy="168494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7927" y="4803681"/>
            <a:ext cx="1717978" cy="168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83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5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800" y="4225508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54252" y="620100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946" y="372849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0" y="1436688"/>
            <a:ext cx="41985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Calculer mentalement 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1" name="ZoneTexte 3"/>
          <p:cNvSpPr txBox="1">
            <a:spLocks noChangeArrowheads="1"/>
          </p:cNvSpPr>
          <p:nvPr/>
        </p:nvSpPr>
        <p:spPr bwMode="auto">
          <a:xfrm>
            <a:off x="166688" y="2516147"/>
            <a:ext cx="19559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  <a:r>
              <a:rPr lang="fr-FR" altLang="fr-FR" sz="2800" b="1" dirty="0" smtClean="0"/>
              <a:t>23542,7</a:t>
            </a:r>
            <a:endParaRPr lang="fr-FR" altLang="fr-FR" sz="2800" b="1" dirty="0"/>
          </a:p>
        </p:txBody>
      </p:sp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175729" y="3038434"/>
            <a:ext cx="19992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</a:t>
            </a:r>
            <a:r>
              <a:rPr lang="fr-FR" altLang="fr-FR" sz="2800" b="1" dirty="0" smtClean="0"/>
              <a:t>.  2,35427</a:t>
            </a:r>
            <a:endParaRPr lang="fr-FR" altLang="fr-FR" sz="2800" b="1" dirty="0"/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166688" y="3562309"/>
            <a:ext cx="19704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  <a:r>
              <a:rPr lang="fr-FR" altLang="fr-FR" sz="2800" b="1" dirty="0" smtClean="0"/>
              <a:t>2354,27</a:t>
            </a:r>
            <a:endParaRPr lang="fr-FR" altLang="fr-FR" sz="2800" b="1" dirty="0"/>
          </a:p>
        </p:txBody>
      </p:sp>
      <p:sp>
        <p:nvSpPr>
          <p:cNvPr id="14" name="ZoneTexte 7"/>
          <p:cNvSpPr txBox="1">
            <a:spLocks noChangeArrowheads="1"/>
          </p:cNvSpPr>
          <p:nvPr/>
        </p:nvSpPr>
        <p:spPr bwMode="auto">
          <a:xfrm>
            <a:off x="192815" y="4086184"/>
            <a:ext cx="19415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  <a:r>
              <a:rPr lang="fr-FR" altLang="fr-FR" sz="2800" b="1" dirty="0" smtClean="0"/>
              <a:t>23,5427</a:t>
            </a:r>
            <a:endParaRPr lang="fr-FR" altLang="fr-FR" sz="28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34312" y="1338084"/>
            <a:ext cx="50863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0374026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1824" y="4240384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8851" y="3746755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ZoneTexte 3"/>
          <p:cNvSpPr txBox="1">
            <a:spLocks noChangeArrowheads="1"/>
          </p:cNvSpPr>
          <p:nvPr/>
        </p:nvSpPr>
        <p:spPr bwMode="auto">
          <a:xfrm>
            <a:off x="166688" y="2516147"/>
            <a:ext cx="135485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  <a:r>
              <a:rPr lang="fr-FR" altLang="fr-FR" sz="2800" b="1" dirty="0" smtClean="0"/>
              <a:t>14,3</a:t>
            </a:r>
            <a:endParaRPr lang="fr-FR" altLang="fr-FR" sz="2800" b="1" dirty="0"/>
          </a:p>
        </p:txBody>
      </p:sp>
      <p:sp>
        <p:nvSpPr>
          <p:cNvPr id="28" name="ZoneTexte 5"/>
          <p:cNvSpPr txBox="1">
            <a:spLocks noChangeArrowheads="1"/>
          </p:cNvSpPr>
          <p:nvPr/>
        </p:nvSpPr>
        <p:spPr bwMode="auto">
          <a:xfrm>
            <a:off x="175729" y="3038434"/>
            <a:ext cx="16979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</a:t>
            </a:r>
            <a:r>
              <a:rPr lang="fr-FR" altLang="fr-FR" sz="2800" b="1" dirty="0" smtClean="0"/>
              <a:t>. 0,0143</a:t>
            </a:r>
            <a:endParaRPr lang="fr-FR" altLang="fr-FR" sz="2800" b="1" dirty="0"/>
          </a:p>
        </p:txBody>
      </p:sp>
      <p:sp>
        <p:nvSpPr>
          <p:cNvPr id="29" name="ZoneTexte 6"/>
          <p:cNvSpPr txBox="1">
            <a:spLocks noChangeArrowheads="1"/>
          </p:cNvSpPr>
          <p:nvPr/>
        </p:nvSpPr>
        <p:spPr bwMode="auto">
          <a:xfrm>
            <a:off x="166688" y="3562309"/>
            <a:ext cx="12682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  <a:r>
              <a:rPr lang="fr-FR" altLang="fr-FR" sz="2800" b="1" dirty="0" smtClean="0"/>
              <a:t>143</a:t>
            </a:r>
            <a:endParaRPr lang="fr-FR" altLang="fr-FR" sz="2800" b="1" dirty="0"/>
          </a:p>
        </p:txBody>
      </p:sp>
      <p:sp>
        <p:nvSpPr>
          <p:cNvPr id="30" name="ZoneTexte 7"/>
          <p:cNvSpPr txBox="1">
            <a:spLocks noChangeArrowheads="1"/>
          </p:cNvSpPr>
          <p:nvPr/>
        </p:nvSpPr>
        <p:spPr bwMode="auto">
          <a:xfrm>
            <a:off x="192815" y="4086184"/>
            <a:ext cx="143981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  <a:r>
              <a:rPr lang="fr-FR" altLang="fr-FR" sz="2800" b="1" dirty="0" smtClean="0"/>
              <a:t>1430</a:t>
            </a:r>
            <a:endParaRPr lang="fr-FR" altLang="fr-FR" sz="2800" b="1" dirty="0"/>
          </a:p>
        </p:txBody>
      </p:sp>
      <p:sp>
        <p:nvSpPr>
          <p:cNvPr id="31" name="ZoneTexte 2"/>
          <p:cNvSpPr txBox="1">
            <a:spLocks noChangeArrowheads="1"/>
          </p:cNvSpPr>
          <p:nvPr/>
        </p:nvSpPr>
        <p:spPr bwMode="auto">
          <a:xfrm>
            <a:off x="0" y="1436688"/>
            <a:ext cx="41985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Calculer mentalement 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21372" y="1467209"/>
            <a:ext cx="46291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53671358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886" y="4378529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0744" y="3826509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ZoneTexte 3"/>
          <p:cNvSpPr txBox="1">
            <a:spLocks noChangeArrowheads="1"/>
          </p:cNvSpPr>
          <p:nvPr/>
        </p:nvSpPr>
        <p:spPr bwMode="auto">
          <a:xfrm>
            <a:off x="166688" y="2516147"/>
            <a:ext cx="19559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  <a:r>
              <a:rPr lang="fr-FR" altLang="fr-FR" sz="2800" b="1" dirty="0" smtClean="0"/>
              <a:t>0,05249</a:t>
            </a:r>
            <a:endParaRPr lang="fr-FR" altLang="fr-FR" sz="2800" b="1" dirty="0"/>
          </a:p>
        </p:txBody>
      </p:sp>
      <p:sp>
        <p:nvSpPr>
          <p:cNvPr id="29" name="ZoneTexte 5"/>
          <p:cNvSpPr txBox="1">
            <a:spLocks noChangeArrowheads="1"/>
          </p:cNvSpPr>
          <p:nvPr/>
        </p:nvSpPr>
        <p:spPr bwMode="auto">
          <a:xfrm>
            <a:off x="175729" y="3038434"/>
            <a:ext cx="19976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</a:t>
            </a:r>
            <a:r>
              <a:rPr lang="fr-FR" altLang="fr-FR" sz="2800" b="1" dirty="0" smtClean="0"/>
              <a:t>. 5249000</a:t>
            </a:r>
            <a:endParaRPr lang="fr-FR" altLang="fr-FR" sz="2800" b="1" dirty="0"/>
          </a:p>
        </p:txBody>
      </p:sp>
      <p:sp>
        <p:nvSpPr>
          <p:cNvPr id="30" name="ZoneTexte 6"/>
          <p:cNvSpPr txBox="1">
            <a:spLocks noChangeArrowheads="1"/>
          </p:cNvSpPr>
          <p:nvPr/>
        </p:nvSpPr>
        <p:spPr bwMode="auto">
          <a:xfrm>
            <a:off x="166688" y="3562309"/>
            <a:ext cx="18694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  <a:r>
              <a:rPr lang="fr-FR" altLang="fr-FR" sz="2800" b="1" dirty="0" smtClean="0"/>
              <a:t>524900</a:t>
            </a:r>
            <a:endParaRPr lang="fr-FR" altLang="fr-FR" sz="2800" b="1" dirty="0"/>
          </a:p>
        </p:txBody>
      </p:sp>
      <p:sp>
        <p:nvSpPr>
          <p:cNvPr id="31" name="ZoneTexte 7"/>
          <p:cNvSpPr txBox="1">
            <a:spLocks noChangeArrowheads="1"/>
          </p:cNvSpPr>
          <p:nvPr/>
        </p:nvSpPr>
        <p:spPr bwMode="auto">
          <a:xfrm>
            <a:off x="192815" y="4086184"/>
            <a:ext cx="17411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  <a:r>
              <a:rPr lang="fr-FR" altLang="fr-FR" sz="2800" b="1" dirty="0" smtClean="0"/>
              <a:t>0,5249</a:t>
            </a:r>
            <a:endParaRPr lang="fr-FR" altLang="fr-FR" sz="2800" b="1" dirty="0"/>
          </a:p>
        </p:txBody>
      </p:sp>
      <p:sp>
        <p:nvSpPr>
          <p:cNvPr id="32" name="ZoneTexte 2"/>
          <p:cNvSpPr txBox="1">
            <a:spLocks noChangeArrowheads="1"/>
          </p:cNvSpPr>
          <p:nvPr/>
        </p:nvSpPr>
        <p:spPr bwMode="auto">
          <a:xfrm>
            <a:off x="0" y="1436688"/>
            <a:ext cx="40975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Calculer mentalement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84466" y="1358571"/>
            <a:ext cx="52863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35789439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8742" y="4240384"/>
            <a:ext cx="1719955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122" y="374264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ZoneTexte 3"/>
          <p:cNvSpPr txBox="1">
            <a:spLocks noChangeArrowheads="1"/>
          </p:cNvSpPr>
          <p:nvPr/>
        </p:nvSpPr>
        <p:spPr bwMode="auto">
          <a:xfrm>
            <a:off x="166688" y="2516147"/>
            <a:ext cx="18549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  <a:r>
              <a:rPr lang="fr-FR" altLang="fr-FR" sz="2800" b="1" dirty="0" smtClean="0"/>
              <a:t>127800</a:t>
            </a:r>
            <a:endParaRPr lang="fr-FR" altLang="fr-FR" sz="2800" b="1" dirty="0"/>
          </a:p>
        </p:txBody>
      </p:sp>
      <p:sp>
        <p:nvSpPr>
          <p:cNvPr id="28" name="ZoneTexte 5"/>
          <p:cNvSpPr txBox="1">
            <a:spLocks noChangeArrowheads="1"/>
          </p:cNvSpPr>
          <p:nvPr/>
        </p:nvSpPr>
        <p:spPr bwMode="auto">
          <a:xfrm>
            <a:off x="175729" y="3038434"/>
            <a:ext cx="14975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</a:t>
            </a:r>
            <a:r>
              <a:rPr lang="fr-FR" altLang="fr-FR" sz="2800" b="1" dirty="0" smtClean="0"/>
              <a:t>. 12,78</a:t>
            </a:r>
            <a:endParaRPr lang="fr-FR" altLang="fr-FR" sz="2800" b="1" dirty="0"/>
          </a:p>
        </p:txBody>
      </p:sp>
      <p:sp>
        <p:nvSpPr>
          <p:cNvPr id="29" name="ZoneTexte 6"/>
          <p:cNvSpPr txBox="1">
            <a:spLocks noChangeArrowheads="1"/>
          </p:cNvSpPr>
          <p:nvPr/>
        </p:nvSpPr>
        <p:spPr bwMode="auto">
          <a:xfrm>
            <a:off x="166688" y="3562309"/>
            <a:ext cx="14686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  <a:r>
              <a:rPr lang="fr-FR" altLang="fr-FR" sz="2800" b="1" dirty="0" smtClean="0"/>
              <a:t>1278</a:t>
            </a:r>
            <a:endParaRPr lang="fr-FR" altLang="fr-FR" sz="2800" b="1" dirty="0"/>
          </a:p>
        </p:txBody>
      </p:sp>
      <p:sp>
        <p:nvSpPr>
          <p:cNvPr id="30" name="ZoneTexte 7"/>
          <p:cNvSpPr txBox="1">
            <a:spLocks noChangeArrowheads="1"/>
          </p:cNvSpPr>
          <p:nvPr/>
        </p:nvSpPr>
        <p:spPr bwMode="auto">
          <a:xfrm>
            <a:off x="192815" y="4086184"/>
            <a:ext cx="16401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  <a:r>
              <a:rPr lang="fr-FR" altLang="fr-FR" sz="2800" b="1" dirty="0" smtClean="0"/>
              <a:t>12780</a:t>
            </a:r>
            <a:endParaRPr lang="fr-FR" altLang="fr-FR" sz="2800" b="1" dirty="0"/>
          </a:p>
        </p:txBody>
      </p:sp>
      <p:sp>
        <p:nvSpPr>
          <p:cNvPr id="31" name="ZoneTexte 2"/>
          <p:cNvSpPr txBox="1">
            <a:spLocks noChangeArrowheads="1"/>
          </p:cNvSpPr>
          <p:nvPr/>
        </p:nvSpPr>
        <p:spPr bwMode="auto">
          <a:xfrm>
            <a:off x="0" y="1436688"/>
            <a:ext cx="40975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Calculer mentalement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68471" y="1233397"/>
            <a:ext cx="41624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62802659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731" y="4309175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7093" y="378831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4299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Calculer mentalement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516094" y="2090654"/>
            <a:ext cx="26516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 431,52</a:t>
            </a:r>
            <a:endParaRPr lang="fr-FR" altLang="fr-FR" sz="44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533850" y="3340910"/>
            <a:ext cx="303320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</a:t>
            </a:r>
            <a:r>
              <a:rPr lang="fr-FR" altLang="fr-FR" sz="4400" b="1" dirty="0" smtClean="0"/>
              <a:t>. 4,3152   </a:t>
            </a:r>
            <a:endParaRPr lang="fr-FR" altLang="fr-FR" sz="44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498339" y="4521732"/>
            <a:ext cx="267252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C. 43,15  </a:t>
            </a:r>
            <a:endParaRPr lang="fr-FR" altLang="fr-FR" sz="4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79177" y="1265837"/>
            <a:ext cx="40100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80988874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2312" y="4325112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54252" y="620100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437" y="372281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0" y="1436688"/>
            <a:ext cx="41985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Calculer mentalement: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7" name="ZoneTexte 3"/>
          <p:cNvSpPr txBox="1">
            <a:spLocks noChangeArrowheads="1"/>
          </p:cNvSpPr>
          <p:nvPr/>
        </p:nvSpPr>
        <p:spPr bwMode="auto">
          <a:xfrm>
            <a:off x="1516094" y="2090654"/>
            <a:ext cx="217880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 9540</a:t>
            </a:r>
            <a:endParaRPr lang="fr-FR" altLang="fr-FR" sz="4400" b="1" dirty="0"/>
          </a:p>
        </p:txBody>
      </p:sp>
      <p:sp>
        <p:nvSpPr>
          <p:cNvPr id="18" name="ZoneTexte 5"/>
          <p:cNvSpPr txBox="1">
            <a:spLocks noChangeArrowheads="1"/>
          </p:cNvSpPr>
          <p:nvPr/>
        </p:nvSpPr>
        <p:spPr bwMode="auto">
          <a:xfrm>
            <a:off x="1533850" y="3340910"/>
            <a:ext cx="256031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</a:t>
            </a:r>
            <a:r>
              <a:rPr lang="fr-FR" altLang="fr-FR" sz="4400" b="1" dirty="0" smtClean="0"/>
              <a:t>9,540  </a:t>
            </a:r>
            <a:endParaRPr lang="fr-FR" altLang="fr-FR" sz="4400" b="1" dirty="0"/>
          </a:p>
        </p:txBody>
      </p:sp>
      <p:sp>
        <p:nvSpPr>
          <p:cNvPr id="20" name="ZoneTexte 6"/>
          <p:cNvSpPr txBox="1">
            <a:spLocks noChangeArrowheads="1"/>
          </p:cNvSpPr>
          <p:nvPr/>
        </p:nvSpPr>
        <p:spPr bwMode="auto">
          <a:xfrm>
            <a:off x="1498339" y="4521732"/>
            <a:ext cx="298831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</a:t>
            </a:r>
            <a:r>
              <a:rPr lang="fr-FR" altLang="fr-FR" sz="4400" b="1" dirty="0" smtClean="0"/>
              <a:t>. 0,0954  </a:t>
            </a:r>
            <a:endParaRPr lang="fr-FR" altLang="fr-FR" sz="44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89678" y="1283988"/>
            <a:ext cx="48101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0346729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6035" y="4257396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0954" y="373165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41985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Calculer mentalement: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6" name="ZoneTexte 3"/>
          <p:cNvSpPr txBox="1">
            <a:spLocks noChangeArrowheads="1"/>
          </p:cNvSpPr>
          <p:nvPr/>
        </p:nvSpPr>
        <p:spPr bwMode="auto">
          <a:xfrm>
            <a:off x="1516094" y="2090654"/>
            <a:ext cx="249299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  3,75€</a:t>
            </a:r>
            <a:endParaRPr lang="fr-FR" altLang="fr-FR" sz="4400" b="1" dirty="0"/>
          </a:p>
        </p:txBody>
      </p:sp>
      <p:sp>
        <p:nvSpPr>
          <p:cNvPr id="17" name="ZoneTexte 5"/>
          <p:cNvSpPr txBox="1">
            <a:spLocks noChangeArrowheads="1"/>
          </p:cNvSpPr>
          <p:nvPr/>
        </p:nvSpPr>
        <p:spPr bwMode="auto">
          <a:xfrm>
            <a:off x="1533850" y="3340910"/>
            <a:ext cx="303320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</a:t>
            </a:r>
            <a:r>
              <a:rPr lang="fr-FR" altLang="fr-FR" sz="4400" b="1" dirty="0" smtClean="0"/>
              <a:t> 19,25€  </a:t>
            </a:r>
            <a:endParaRPr lang="fr-FR" altLang="fr-FR" sz="4400" b="1" dirty="0"/>
          </a:p>
        </p:txBody>
      </p:sp>
      <p:sp>
        <p:nvSpPr>
          <p:cNvPr id="18" name="ZoneTexte 6"/>
          <p:cNvSpPr txBox="1">
            <a:spLocks noChangeArrowheads="1"/>
          </p:cNvSpPr>
          <p:nvPr/>
        </p:nvSpPr>
        <p:spPr bwMode="auto">
          <a:xfrm>
            <a:off x="1498339" y="4521732"/>
            <a:ext cx="298831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</a:t>
            </a:r>
            <a:r>
              <a:rPr lang="fr-FR" altLang="fr-FR" sz="4400" b="1" dirty="0" smtClean="0"/>
              <a:t> 16,25€ </a:t>
            </a:r>
            <a:endParaRPr lang="fr-FR" altLang="fr-FR" sz="44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16003" y="1542150"/>
            <a:ext cx="6848863" cy="173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0578615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9" y="4410048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204" y="386481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41985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Calculer mentalement: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8" name="ZoneTexte 3"/>
          <p:cNvSpPr txBox="1">
            <a:spLocks noChangeArrowheads="1"/>
          </p:cNvSpPr>
          <p:nvPr/>
        </p:nvSpPr>
        <p:spPr bwMode="auto">
          <a:xfrm>
            <a:off x="1516094" y="2090654"/>
            <a:ext cx="233589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 5,92€</a:t>
            </a:r>
            <a:endParaRPr lang="fr-FR" altLang="fr-FR" sz="4400" b="1" dirty="0"/>
          </a:p>
        </p:txBody>
      </p:sp>
      <p:sp>
        <p:nvSpPr>
          <p:cNvPr id="19" name="ZoneTexte 5"/>
          <p:cNvSpPr txBox="1">
            <a:spLocks noChangeArrowheads="1"/>
          </p:cNvSpPr>
          <p:nvPr/>
        </p:nvSpPr>
        <p:spPr bwMode="auto">
          <a:xfrm>
            <a:off x="1533850" y="3340910"/>
            <a:ext cx="256031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</a:t>
            </a:r>
            <a:r>
              <a:rPr lang="fr-FR" altLang="fr-FR" sz="4400" b="1" dirty="0" smtClean="0"/>
              <a:t>0,92€  </a:t>
            </a:r>
            <a:endParaRPr lang="fr-FR" altLang="fr-FR" sz="4400" b="1" dirty="0"/>
          </a:p>
        </p:txBody>
      </p:sp>
      <p:sp>
        <p:nvSpPr>
          <p:cNvPr id="20" name="ZoneTexte 6"/>
          <p:cNvSpPr txBox="1">
            <a:spLocks noChangeArrowheads="1"/>
          </p:cNvSpPr>
          <p:nvPr/>
        </p:nvSpPr>
        <p:spPr bwMode="auto">
          <a:xfrm>
            <a:off x="1498339" y="4521732"/>
            <a:ext cx="251543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</a:t>
            </a:r>
            <a:r>
              <a:rPr lang="fr-FR" altLang="fr-FR" sz="4400" b="1" dirty="0" smtClean="0"/>
              <a:t>8,58€ </a:t>
            </a:r>
            <a:endParaRPr lang="fr-FR" altLang="fr-FR" sz="44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5785" y="1374207"/>
            <a:ext cx="6740648" cy="1196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8569672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377</TotalTime>
  <Words>248</Words>
  <Application>Microsoft Office PowerPoint</Application>
  <PresentationFormat>Personnalisé</PresentationFormat>
  <Paragraphs>100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Vapor Trail</vt:lpstr>
      <vt:lpstr>Questions FLASH n°18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Résultats du FLASH</vt:lpstr>
      <vt:lpstr>SOLUTIONS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n°18</dc:title>
  <dc:creator>françois FATOUX</dc:creator>
  <cp:lastModifiedBy>François FATOUX</cp:lastModifiedBy>
  <cp:revision>104</cp:revision>
  <dcterms:created xsi:type="dcterms:W3CDTF">2016-03-20T23:07:47Z</dcterms:created>
  <dcterms:modified xsi:type="dcterms:W3CDTF">2019-10-07T13:00:48Z</dcterms:modified>
</cp:coreProperties>
</file>