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75" r:id="rId3"/>
    <p:sldId id="276" r:id="rId4"/>
    <p:sldId id="277" r:id="rId5"/>
    <p:sldId id="278" r:id="rId6"/>
    <p:sldId id="279" r:id="rId7"/>
    <p:sldId id="280" r:id="rId8"/>
    <p:sldId id="281" r:id="rId9"/>
    <p:sldId id="282" r:id="rId10"/>
    <p:sldId id="283" r:id="rId11"/>
    <p:sldId id="272" r:id="rId12"/>
    <p:sldId id="262" r:id="rId13"/>
    <p:sldId id="274" r:id="rId14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74" autoAdjust="0"/>
    <p:restoredTop sz="94660"/>
  </p:normalViewPr>
  <p:slideViewPr>
    <p:cSldViewPr snapToGrid="0">
      <p:cViewPr varScale="1">
        <p:scale>
          <a:sx n="88" d="100"/>
          <a:sy n="88" d="100"/>
        </p:scale>
        <p:origin x="-576" y="-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908925" y="4314825"/>
            <a:ext cx="2911475" cy="374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13F7F9-6C67-47F0-9AC2-05F4D9776963}" type="datetimeFigureOut">
              <a:rPr lang="en-US"/>
              <a:pPr>
                <a:defRPr/>
              </a:pPr>
              <a:t>10/13/2019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4350"/>
            <a:ext cx="6400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338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9DD0EE-FD0D-4CA1-B260-F574D9618DF3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76269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9E49EC-FC3D-4A1B-955D-2B7CC9A1A219}" type="datetimeFigureOut">
              <a:rPr lang="en-US"/>
              <a:pPr>
                <a:defRPr/>
              </a:pPr>
              <a:t>10/13/2019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93A9C0-B0B8-4433-A530-2CD1E9680D4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43243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1709B8B9-BC3D-473A-A4CE-75613826E98A}" type="datetimeFigureOut">
              <a:rPr lang="en-US"/>
              <a:pPr>
                <a:defRPr/>
              </a:pPr>
              <a:t>10/13/2019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980D6F-C1E4-4C46-90C9-C1CCE38913FB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397429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8"/>
          <p:cNvSpPr txBox="1"/>
          <p:nvPr/>
        </p:nvSpPr>
        <p:spPr>
          <a:xfrm>
            <a:off x="476250" y="933450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</a:rPr>
              <a:t>“</a:t>
            </a:r>
          </a:p>
        </p:txBody>
      </p:sp>
      <p:sp>
        <p:nvSpPr>
          <p:cNvPr id="7" name="TextBox 9"/>
          <p:cNvSpPr txBox="1"/>
          <p:nvPr/>
        </p:nvSpPr>
        <p:spPr>
          <a:xfrm>
            <a:off x="10983913" y="2701925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 eaLnBrk="1" fontAlgn="auto" hangingPunct="1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4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EF4A5F31-0C92-40FA-AEBE-22CD059D2167}" type="datetimeFigureOut">
              <a:rPr lang="en-US"/>
              <a:pPr>
                <a:defRPr/>
              </a:pPr>
              <a:t>10/13/2019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5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F54905-F050-4385-AEED-8694B7C4592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937060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7813675" y="379413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A20E227E-EC59-4358-A41E-98B7202293AD}" type="datetimeFigureOut">
              <a:rPr lang="en-US"/>
              <a:pPr>
                <a:defRPr/>
              </a:pPr>
              <a:t>10/13/2019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1D070D-B191-4A14-AD31-CE444FEDDFC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112650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B9F30C-0E42-4759-B46D-1CB59242E4C3}" type="datetimeFigureOut">
              <a:rPr lang="en-US"/>
              <a:pPr>
                <a:defRPr/>
              </a:pPr>
              <a:t>10/13/2019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BD2A74-37D8-4949-BADC-71C1F781BC8D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423518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AA935-F6A5-4578-B598-B9F633C40FB0}" type="datetimeFigureOut">
              <a:rPr lang="en-US"/>
              <a:pPr>
                <a:defRPr/>
              </a:pPr>
              <a:t>10/13/2019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B10E6D-BE0F-498C-A696-963E3E29C8A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821112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4A947E-54C0-4F24-A280-16D1E418C622}" type="datetimeFigureOut">
              <a:rPr lang="en-US"/>
              <a:pPr>
                <a:defRPr/>
              </a:pPr>
              <a:t>10/13/2019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223CD7-DBCE-45A3-979A-0B4EA9629A3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027322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813675" y="379413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33F479CB-2F72-44B8-8AA7-9B26DC9CC985}" type="datetimeFigureOut">
              <a:rPr lang="en-US"/>
              <a:pPr>
                <a:defRPr/>
              </a:pPr>
              <a:t>10/13/2019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16F4A9-52B3-470C-A799-F5C7939F6DDD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33001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569A1F-B483-4933-88A1-7F1767F3C05B}" type="datetimeFigureOut">
              <a:rPr lang="en-US"/>
              <a:pPr>
                <a:defRPr/>
              </a:pPr>
              <a:t>10/13/2019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DF6933-83B3-4994-B90A-620FD012729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38389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/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97CF0C72-8204-46B4-AFFD-E4A689B4C8DB}" type="datetimeFigureOut">
              <a:rPr lang="en-US"/>
              <a:pPr>
                <a:defRPr/>
              </a:pPr>
              <a:t>10/13/2019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350" cy="363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64AAF2-2DC7-4CED-8CEC-66389C581E5C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89804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BD8751-A1D0-4F70-B32C-7906FC97594A}" type="datetimeFigureOut">
              <a:rPr lang="en-US"/>
              <a:pPr>
                <a:defRPr/>
              </a:pPr>
              <a:t>10/13/2019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303497-A8D9-4743-9F76-1E9B709FC8B7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29280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0BE29F-CD40-4B0A-948D-8E7FCDB4EDCC}" type="datetimeFigureOut">
              <a:rPr lang="en-US"/>
              <a:pPr>
                <a:defRPr/>
              </a:pPr>
              <a:t>10/13/2019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1CD911-6AD8-4A21-9257-157009EAF60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71512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3F08B9-CB74-4F30-8FD1-193366B45715}" type="datetimeFigureOut">
              <a:rPr lang="en-US"/>
              <a:pPr>
                <a:defRPr/>
              </a:pPr>
              <a:t>10/13/2019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F3DFF2-8612-47DE-9F58-8E1C911A0B8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14899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24878D-DF46-49CF-962D-EAD033F4485A}" type="datetimeFigureOut">
              <a:rPr lang="en-US"/>
              <a:pPr>
                <a:defRPr/>
              </a:pPr>
              <a:t>10/13/2019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DA507F-52FE-4BC9-A5CD-1A8DFFFA11E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63560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3EAC5E-2B63-4CF7-A290-FD35BB526CD6}" type="datetimeFigureOut">
              <a:rPr lang="en-US"/>
              <a:pPr>
                <a:defRPr/>
              </a:pPr>
              <a:t>10/13/2019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158842-3861-4CEB-9CF0-B5A9D2C51F91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38796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1827F9-39B0-443F-83F3-620A3C139019}" type="datetimeFigureOut">
              <a:rPr lang="en-US"/>
              <a:pPr>
                <a:defRPr/>
              </a:pPr>
              <a:t>10/13/2019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0A9C69-9ABF-4C49-B595-DE3E22F4CA2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05102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144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3588"/>
            <a:ext cx="8610600" cy="12938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85800" y="2193925"/>
            <a:ext cx="10820400" cy="402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 smtClean="0"/>
              <a:t>Click to edit Master text styles</a:t>
            </a:r>
          </a:p>
          <a:p>
            <a:pPr lvl="1"/>
            <a:r>
              <a:rPr lang="en-US" altLang="fr-FR" smtClean="0"/>
              <a:t>Second level</a:t>
            </a:r>
          </a:p>
          <a:p>
            <a:pPr lvl="2"/>
            <a:r>
              <a:rPr lang="en-US" altLang="fr-FR" smtClean="0"/>
              <a:t>Third level</a:t>
            </a:r>
          </a:p>
          <a:p>
            <a:pPr lvl="3"/>
            <a:r>
              <a:rPr lang="en-US" altLang="fr-FR" smtClean="0"/>
              <a:t>Fourth level</a:t>
            </a:r>
          </a:p>
          <a:p>
            <a:pPr lvl="4"/>
            <a:r>
              <a:rPr lang="en-US" altLang="fr-FR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4725" y="6356350"/>
            <a:ext cx="29114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E789DA0-C322-4986-A436-50AD644943E2}" type="datetimeFigureOut">
              <a:rPr lang="en-US"/>
              <a:pPr>
                <a:defRPr/>
              </a:pPr>
              <a:t>10/13/2019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6350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B72EE26-8AE1-46E9-959A-82281D7089EB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4" r:id="rId1"/>
    <p:sldLayoutId id="2147483813" r:id="rId2"/>
    <p:sldLayoutId id="2147483825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6" r:id="rId11"/>
    <p:sldLayoutId id="2147483827" r:id="rId12"/>
    <p:sldLayoutId id="2147483828" r:id="rId13"/>
    <p:sldLayoutId id="2147483821" r:id="rId14"/>
    <p:sldLayoutId id="2147483822" r:id="rId15"/>
    <p:sldLayoutId id="2147483823" r:id="rId16"/>
    <p:sldLayoutId id="2147483829" r:id="rId17"/>
  </p:sldLayoutIdLst>
  <p:txStyles>
    <p:titleStyle>
      <a:lvl1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2pPr>
      <a:lvl3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3pPr>
      <a:lvl4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4pPr>
      <a:lvl5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5pPr>
      <a:lvl6pPr marL="4572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6pPr>
      <a:lvl7pPr marL="9144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7pPr>
      <a:lvl8pPr marL="13716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8pPr>
      <a:lvl9pPr marL="18288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tiff"/><Relationship Id="rId5" Type="http://schemas.openxmlformats.org/officeDocument/2006/relationships/image" Target="../media/image5.tiff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tiff"/><Relationship Id="rId5" Type="http://schemas.openxmlformats.org/officeDocument/2006/relationships/image" Target="../media/image5.tiff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tiff"/><Relationship Id="rId4" Type="http://schemas.openxmlformats.org/officeDocument/2006/relationships/image" Target="../media/image5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6.tif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tiff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6.tif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tiff"/><Relationship Id="rId5" Type="http://schemas.openxmlformats.org/officeDocument/2006/relationships/image" Target="../media/image10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tiff"/><Relationship Id="rId5" Type="http://schemas.openxmlformats.org/officeDocument/2006/relationships/image" Target="../media/image5.tiff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tiff"/><Relationship Id="rId5" Type="http://schemas.openxmlformats.org/officeDocument/2006/relationships/image" Target="../media/image5.tiff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tiff"/><Relationship Id="rId5" Type="http://schemas.openxmlformats.org/officeDocument/2006/relationships/image" Target="../media/image5.tiff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tiff"/><Relationship Id="rId5" Type="http://schemas.openxmlformats.org/officeDocument/2006/relationships/image" Target="../media/image5.tiff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tiff"/><Relationship Id="rId5" Type="http://schemas.openxmlformats.org/officeDocument/2006/relationships/image" Target="../media/image5.tiff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0"/>
            <a:ext cx="9448800" cy="18256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Questions FLASH n°20</a:t>
            </a:r>
            <a:endParaRPr lang="fr-FR" dirty="0"/>
          </a:p>
        </p:txBody>
      </p:sp>
      <p:sp>
        <p:nvSpPr>
          <p:cNvPr id="8195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0"/>
            <a:ext cx="9448800" cy="685800"/>
          </a:xfrm>
        </p:spPr>
        <p:txBody>
          <a:bodyPr/>
          <a:lstStyle/>
          <a:p>
            <a:pPr eaLnBrk="1" hangingPunct="1"/>
            <a:r>
              <a:rPr lang="fr-FR" altLang="fr-FR" dirty="0" smtClean="0"/>
              <a:t>Géométrie mentale , calcul mental, et algorithmique</a:t>
            </a:r>
          </a:p>
        </p:txBody>
      </p:sp>
      <p:sp>
        <p:nvSpPr>
          <p:cNvPr id="8196" name="ZoneTexte 2"/>
          <p:cNvSpPr txBox="1">
            <a:spLocks noChangeArrowheads="1"/>
          </p:cNvSpPr>
          <p:nvPr/>
        </p:nvSpPr>
        <p:spPr bwMode="auto">
          <a:xfrm>
            <a:off x="7813878" y="913468"/>
            <a:ext cx="3568606" cy="52322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 smtClean="0">
                <a:solidFill>
                  <a:srgbClr val="FFFF00"/>
                </a:solidFill>
                <a:latin typeface="Baskerville Old Face" panose="02020602080505020303" pitchFamily="18" charset="0"/>
              </a:rPr>
              <a:t>Lundi 14 Octobre </a:t>
            </a:r>
            <a:r>
              <a:rPr lang="fr-FR" altLang="fr-FR" sz="2800" b="1" dirty="0">
                <a:solidFill>
                  <a:srgbClr val="FFFF00"/>
                </a:solidFill>
                <a:latin typeface="Baskerville Old Face" panose="02020602080505020303" pitchFamily="18" charset="0"/>
              </a:rPr>
              <a:t>2019</a:t>
            </a:r>
          </a:p>
        </p:txBody>
      </p:sp>
      <p:sp>
        <p:nvSpPr>
          <p:cNvPr id="8197" name="ZoneTexte 3"/>
          <p:cNvSpPr txBox="1">
            <a:spLocks noChangeArrowheads="1"/>
          </p:cNvSpPr>
          <p:nvPr/>
        </p:nvSpPr>
        <p:spPr bwMode="auto">
          <a:xfrm>
            <a:off x="9934575" y="2536825"/>
            <a:ext cx="106150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1800" b="1" dirty="0" smtClean="0">
                <a:solidFill>
                  <a:srgbClr val="FF0000"/>
                </a:solidFill>
              </a:rPr>
              <a:t>5eme A</a:t>
            </a:r>
            <a:endParaRPr lang="fr-FR" altLang="fr-FR" sz="1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 advTm="30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14404" y="4198519"/>
            <a:ext cx="1717978" cy="16849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9</a:t>
            </a:r>
            <a:endParaRPr lang="fr-FR" dirty="0"/>
          </a:p>
        </p:txBody>
      </p:sp>
      <p:sp>
        <p:nvSpPr>
          <p:cNvPr id="10" name="Bouton Solution"/>
          <p:cNvSpPr txBox="1">
            <a:spLocks noChangeArrowheads="1"/>
          </p:cNvSpPr>
          <p:nvPr/>
        </p:nvSpPr>
        <p:spPr bwMode="auto">
          <a:xfrm>
            <a:off x="10271670" y="6234392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3809" y="3715641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429468"/>
            <a:ext cx="9429750" cy="361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ZoneTexte 19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3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22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463573576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9" dur="3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" y="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27274" y="4292796"/>
            <a:ext cx="1717978" cy="16849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10</a:t>
            </a:r>
            <a:endParaRPr lang="fr-FR" dirty="0"/>
          </a:p>
        </p:txBody>
      </p:sp>
      <p:sp>
        <p:nvSpPr>
          <p:cNvPr id="10" name="Bouton Solution"/>
          <p:cNvSpPr txBox="1">
            <a:spLocks noChangeArrowheads="1"/>
          </p:cNvSpPr>
          <p:nvPr/>
        </p:nvSpPr>
        <p:spPr bwMode="auto">
          <a:xfrm>
            <a:off x="10271670" y="6234392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2462" y="3716412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431356"/>
            <a:ext cx="9429750" cy="330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ZoneTexte 19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3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21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175971253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9" dur="3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" y="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Fin du FLASH</a:t>
            </a:r>
            <a:endParaRPr lang="fr-FR" dirty="0"/>
          </a:p>
        </p:txBody>
      </p:sp>
      <p:pic>
        <p:nvPicPr>
          <p:cNvPr id="4" name="Image 3" descr="interrofaci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6566" y="1491380"/>
            <a:ext cx="7261414" cy="486628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82248191"/>
      </p:ext>
    </p:extLst>
  </p:cSld>
  <p:clrMapOvr>
    <a:masterClrMapping/>
  </p:clrMapOvr>
  <p:transition spd="slow" advTm="30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6364" y="-142106"/>
            <a:ext cx="8610600" cy="1293812"/>
          </a:xfrm>
        </p:spPr>
        <p:txBody>
          <a:bodyPr/>
          <a:lstStyle/>
          <a:p>
            <a:r>
              <a:rPr lang="fr-FR" dirty="0" smtClean="0"/>
              <a:t>SOLUTIONS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417267" y="1313601"/>
            <a:ext cx="143981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1:</a:t>
            </a:r>
          </a:p>
          <a:p>
            <a:r>
              <a:rPr lang="fr-FR" dirty="0" smtClean="0"/>
              <a:t>C</a:t>
            </a:r>
          </a:p>
          <a:p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2711785" y="1313601"/>
            <a:ext cx="143981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2:</a:t>
            </a:r>
          </a:p>
          <a:p>
            <a:r>
              <a:rPr lang="fr-FR" dirty="0" smtClean="0"/>
              <a:t>B ; C</a:t>
            </a:r>
          </a:p>
          <a:p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5093835" y="1313601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3:</a:t>
            </a:r>
          </a:p>
          <a:p>
            <a:r>
              <a:rPr lang="fr-FR" dirty="0" smtClean="0"/>
              <a:t>B ; C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7475885" y="1313601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4:</a:t>
            </a:r>
          </a:p>
          <a:p>
            <a:r>
              <a:rPr lang="fr-FR" dirty="0" smtClean="0"/>
              <a:t>C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10034576" y="1313601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5:</a:t>
            </a:r>
          </a:p>
          <a:p>
            <a:r>
              <a:rPr lang="fr-FR" dirty="0" smtClean="0"/>
              <a:t>C</a:t>
            </a:r>
            <a:endParaRPr lang="fr-FR" dirty="0"/>
          </a:p>
        </p:txBody>
      </p:sp>
      <p:sp>
        <p:nvSpPr>
          <p:cNvPr id="15" name="ZoneTexte 14"/>
          <p:cNvSpPr txBox="1"/>
          <p:nvPr/>
        </p:nvSpPr>
        <p:spPr>
          <a:xfrm>
            <a:off x="417267" y="4152602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</a:t>
            </a:r>
            <a:r>
              <a:rPr lang="fr-FR" dirty="0"/>
              <a:t>6</a:t>
            </a:r>
            <a:r>
              <a:rPr lang="fr-FR" dirty="0" smtClean="0"/>
              <a:t>:</a:t>
            </a:r>
          </a:p>
          <a:p>
            <a:r>
              <a:rPr lang="fr-FR" dirty="0" smtClean="0"/>
              <a:t>C</a:t>
            </a:r>
            <a:endParaRPr lang="fr-FR" dirty="0"/>
          </a:p>
        </p:txBody>
      </p:sp>
      <p:sp>
        <p:nvSpPr>
          <p:cNvPr id="16" name="ZoneTexte 15"/>
          <p:cNvSpPr txBox="1"/>
          <p:nvPr/>
        </p:nvSpPr>
        <p:spPr>
          <a:xfrm>
            <a:off x="2711785" y="4152602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</a:t>
            </a:r>
            <a:r>
              <a:rPr lang="fr-FR" dirty="0"/>
              <a:t>7</a:t>
            </a:r>
            <a:r>
              <a:rPr lang="fr-FR" dirty="0" smtClean="0"/>
              <a:t>:</a:t>
            </a:r>
          </a:p>
          <a:p>
            <a:r>
              <a:rPr lang="fr-FR" dirty="0" smtClean="0"/>
              <a:t>C</a:t>
            </a:r>
            <a:endParaRPr lang="fr-FR" dirty="0"/>
          </a:p>
        </p:txBody>
      </p:sp>
      <p:sp>
        <p:nvSpPr>
          <p:cNvPr id="17" name="ZoneTexte 16"/>
          <p:cNvSpPr txBox="1"/>
          <p:nvPr/>
        </p:nvSpPr>
        <p:spPr>
          <a:xfrm>
            <a:off x="5093835" y="4152602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</a:t>
            </a:r>
            <a:r>
              <a:rPr lang="fr-FR" dirty="0"/>
              <a:t>8</a:t>
            </a:r>
            <a:r>
              <a:rPr lang="fr-FR" dirty="0" smtClean="0"/>
              <a:t>:</a:t>
            </a:r>
          </a:p>
          <a:p>
            <a:r>
              <a:rPr lang="fr-FR" dirty="0" smtClean="0"/>
              <a:t>A</a:t>
            </a:r>
            <a:endParaRPr lang="fr-FR" dirty="0"/>
          </a:p>
        </p:txBody>
      </p:sp>
      <p:sp>
        <p:nvSpPr>
          <p:cNvPr id="18" name="ZoneTexte 17"/>
          <p:cNvSpPr txBox="1"/>
          <p:nvPr/>
        </p:nvSpPr>
        <p:spPr>
          <a:xfrm>
            <a:off x="7475885" y="4152602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</a:t>
            </a:r>
            <a:r>
              <a:rPr lang="fr-FR" dirty="0"/>
              <a:t>9</a:t>
            </a:r>
            <a:r>
              <a:rPr lang="fr-FR" dirty="0" smtClean="0"/>
              <a:t>:</a:t>
            </a:r>
          </a:p>
          <a:p>
            <a:r>
              <a:rPr lang="fr-FR" dirty="0" smtClean="0"/>
              <a:t>A</a:t>
            </a:r>
            <a:endParaRPr lang="fr-FR" dirty="0"/>
          </a:p>
        </p:txBody>
      </p:sp>
      <p:sp>
        <p:nvSpPr>
          <p:cNvPr id="19" name="ZoneTexte 18"/>
          <p:cNvSpPr txBox="1"/>
          <p:nvPr/>
        </p:nvSpPr>
        <p:spPr>
          <a:xfrm>
            <a:off x="10034576" y="4152602"/>
            <a:ext cx="15680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10:</a:t>
            </a:r>
          </a:p>
          <a:p>
            <a:r>
              <a:rPr lang="fr-FR" dirty="0" smtClean="0"/>
              <a:t>A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3112" y="2018330"/>
            <a:ext cx="696433" cy="683040"/>
          </a:xfrm>
          <a:prstGeom prst="rect">
            <a:avLst/>
          </a:prstGeom>
        </p:spPr>
      </p:pic>
      <p:pic>
        <p:nvPicPr>
          <p:cNvPr id="29" name="Image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108" y="1933428"/>
            <a:ext cx="1719954" cy="1686878"/>
          </a:xfrm>
          <a:prstGeom prst="rect">
            <a:avLst/>
          </a:prstGeom>
        </p:spPr>
      </p:pic>
      <p:pic>
        <p:nvPicPr>
          <p:cNvPr id="31" name="Image 3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87297" y="4819956"/>
            <a:ext cx="1717978" cy="1684940"/>
          </a:xfrm>
          <a:prstGeom prst="rect">
            <a:avLst/>
          </a:prstGeom>
        </p:spPr>
      </p:pic>
      <p:pic>
        <p:nvPicPr>
          <p:cNvPr id="30" name="Image 2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5993" y="1948308"/>
            <a:ext cx="1719954" cy="1686878"/>
          </a:xfrm>
          <a:prstGeom prst="rect">
            <a:avLst/>
          </a:prstGeom>
        </p:spPr>
      </p:pic>
      <p:pic>
        <p:nvPicPr>
          <p:cNvPr id="35" name="Image 3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59282" y="4807701"/>
            <a:ext cx="1717978" cy="1684940"/>
          </a:xfrm>
          <a:prstGeom prst="rect">
            <a:avLst/>
          </a:prstGeom>
        </p:spPr>
      </p:pic>
      <p:pic>
        <p:nvPicPr>
          <p:cNvPr id="25" name="Image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9233" y="2899474"/>
            <a:ext cx="696907" cy="683505"/>
          </a:xfrm>
          <a:prstGeom prst="rect">
            <a:avLst/>
          </a:prstGeom>
        </p:spPr>
      </p:pic>
      <p:pic>
        <p:nvPicPr>
          <p:cNvPr id="27" name="Image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0340" y="1948788"/>
            <a:ext cx="696433" cy="683040"/>
          </a:xfrm>
          <a:prstGeom prst="rect">
            <a:avLst/>
          </a:prstGeom>
        </p:spPr>
      </p:pic>
      <p:pic>
        <p:nvPicPr>
          <p:cNvPr id="32" name="Image 3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6461" y="2829932"/>
            <a:ext cx="696907" cy="683505"/>
          </a:xfrm>
          <a:prstGeom prst="rect">
            <a:avLst/>
          </a:prstGeom>
        </p:spPr>
      </p:pic>
      <p:pic>
        <p:nvPicPr>
          <p:cNvPr id="33" name="Image 3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610" y="4871021"/>
            <a:ext cx="1686499" cy="1654066"/>
          </a:xfrm>
          <a:prstGeom prst="rect">
            <a:avLst/>
          </a:prstGeom>
        </p:spPr>
      </p:pic>
      <p:pic>
        <p:nvPicPr>
          <p:cNvPr id="34" name="Image 3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86588" y="1905399"/>
            <a:ext cx="1719954" cy="1686878"/>
          </a:xfrm>
          <a:prstGeom prst="rect">
            <a:avLst/>
          </a:prstGeom>
        </p:spPr>
      </p:pic>
      <p:pic>
        <p:nvPicPr>
          <p:cNvPr id="36" name="Image 3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9042" y="4826152"/>
            <a:ext cx="1719954" cy="1686878"/>
          </a:xfrm>
          <a:prstGeom prst="rect">
            <a:avLst/>
          </a:prstGeom>
        </p:spPr>
      </p:pic>
      <p:pic>
        <p:nvPicPr>
          <p:cNvPr id="37" name="Image 3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28754" y="4791425"/>
            <a:ext cx="1717978" cy="168494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21835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5" grpId="0"/>
      <p:bldP spid="16" grpId="0"/>
      <p:bldP spid="17" grpId="0"/>
      <p:bldP spid="18" grpId="0"/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60231" y="4297206"/>
            <a:ext cx="1719954" cy="16868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1</a:t>
            </a:r>
            <a:endParaRPr lang="fr-FR" dirty="0"/>
          </a:p>
        </p:txBody>
      </p:sp>
      <p:sp>
        <p:nvSpPr>
          <p:cNvPr id="4" name="ZoneTexte 3"/>
          <p:cNvSpPr txBox="1">
            <a:spLocks noChangeArrowheads="1"/>
          </p:cNvSpPr>
          <p:nvPr/>
        </p:nvSpPr>
        <p:spPr bwMode="auto">
          <a:xfrm>
            <a:off x="10307760" y="6118103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0" y="3683301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3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10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1435159"/>
            <a:ext cx="9691492" cy="2446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247775873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3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" y="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41275" y="4264381"/>
            <a:ext cx="696433" cy="683040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27396" y="5145525"/>
            <a:ext cx="696907" cy="6835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2</a:t>
            </a:r>
            <a:endParaRPr lang="fr-FR" dirty="0"/>
          </a:p>
        </p:txBody>
      </p:sp>
      <p:sp>
        <p:nvSpPr>
          <p:cNvPr id="4" name="ZoneTexte 3"/>
          <p:cNvSpPr txBox="1">
            <a:spLocks noChangeArrowheads="1"/>
          </p:cNvSpPr>
          <p:nvPr/>
        </p:nvSpPr>
        <p:spPr bwMode="auto">
          <a:xfrm>
            <a:off x="10578002" y="6091726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0931" y="3666717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439831"/>
            <a:ext cx="9546978" cy="269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ZoneTexte 13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3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15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160440676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3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" y="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77290" y="4202237"/>
            <a:ext cx="696433" cy="683040"/>
          </a:xfrm>
          <a:prstGeom prst="rect">
            <a:avLst/>
          </a:prstGeom>
        </p:spPr>
      </p:pic>
      <p:pic>
        <p:nvPicPr>
          <p:cNvPr id="20" name="Imag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63411" y="5083381"/>
            <a:ext cx="696907" cy="6835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3</a:t>
            </a:r>
            <a:endParaRPr lang="fr-FR" dirty="0"/>
          </a:p>
        </p:txBody>
      </p:sp>
      <p:sp>
        <p:nvSpPr>
          <p:cNvPr id="4" name="ZoneTexte 3"/>
          <p:cNvSpPr txBox="1">
            <a:spLocks noChangeArrowheads="1"/>
          </p:cNvSpPr>
          <p:nvPr/>
        </p:nvSpPr>
        <p:spPr bwMode="auto">
          <a:xfrm>
            <a:off x="10054104" y="6241195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2681" y="3654375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428929"/>
            <a:ext cx="9356992" cy="2625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ZoneTexte 26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3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28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774441292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3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" y="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Image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31842" y="4203236"/>
            <a:ext cx="1719954" cy="16868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4</a:t>
            </a:r>
            <a:endParaRPr lang="fr-FR" dirty="0"/>
          </a:p>
        </p:txBody>
      </p:sp>
      <p:sp>
        <p:nvSpPr>
          <p:cNvPr id="4" name="ZoneTexte 3"/>
          <p:cNvSpPr txBox="1">
            <a:spLocks noChangeArrowheads="1"/>
          </p:cNvSpPr>
          <p:nvPr/>
        </p:nvSpPr>
        <p:spPr bwMode="auto">
          <a:xfrm>
            <a:off x="10215336" y="6101945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4385" y="3579677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417128"/>
            <a:ext cx="9467552" cy="266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ZoneTexte 26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3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28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345977433"/>
      </p:ext>
    </p:extLst>
  </p:cSld>
  <p:clrMapOvr>
    <a:masterClrMapping/>
  </p:clrMapOvr>
  <p:transition spd="slow" advTm="6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9" dur="3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" y="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 nodeType="clickPar">
                      <p:stCondLst>
                        <p:cond delay="0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78575" y="4123337"/>
            <a:ext cx="1719954" cy="16868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5</a:t>
            </a:r>
            <a:endParaRPr lang="fr-FR" dirty="0"/>
          </a:p>
        </p:txBody>
      </p:sp>
      <p:sp>
        <p:nvSpPr>
          <p:cNvPr id="4" name="ZoneTexte 3"/>
          <p:cNvSpPr txBox="1">
            <a:spLocks noChangeArrowheads="1"/>
          </p:cNvSpPr>
          <p:nvPr/>
        </p:nvSpPr>
        <p:spPr bwMode="auto">
          <a:xfrm>
            <a:off x="10168548" y="6205659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3728" y="3719727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379777"/>
            <a:ext cx="9429750" cy="275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ZoneTexte 25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3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27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296594849"/>
      </p:ext>
    </p:extLst>
  </p:cSld>
  <p:clrMapOvr>
    <a:masterClrMapping/>
  </p:clrMapOvr>
  <p:transition spd="slow" advTm="6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9" dur="3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" y="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 nodeType="clickPar">
                      <p:stCondLst>
                        <p:cond delay="0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2594" y="4285095"/>
            <a:ext cx="1686499" cy="165406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6</a:t>
            </a:r>
            <a:endParaRPr lang="fr-FR" dirty="0"/>
          </a:p>
        </p:txBody>
      </p:sp>
      <p:sp>
        <p:nvSpPr>
          <p:cNvPr id="4" name="Bouton Solution"/>
          <p:cNvSpPr txBox="1">
            <a:spLocks noChangeArrowheads="1"/>
          </p:cNvSpPr>
          <p:nvPr/>
        </p:nvSpPr>
        <p:spPr bwMode="auto">
          <a:xfrm>
            <a:off x="10254252" y="6201002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546" y="3646603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437466"/>
            <a:ext cx="9429750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ZoneTexte 19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3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26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403467291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9" dur="3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" y="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 nodeType="clickPar">
                      <p:stCondLst>
                        <p:cond delay="0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80416" y="4220991"/>
            <a:ext cx="1719954" cy="16868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7</a:t>
            </a:r>
            <a:endParaRPr lang="fr-FR" dirty="0"/>
          </a:p>
        </p:txBody>
      </p:sp>
      <p:sp>
        <p:nvSpPr>
          <p:cNvPr id="10" name="Bouton Solution"/>
          <p:cNvSpPr txBox="1">
            <a:spLocks noChangeArrowheads="1"/>
          </p:cNvSpPr>
          <p:nvPr/>
        </p:nvSpPr>
        <p:spPr bwMode="auto">
          <a:xfrm>
            <a:off x="10271670" y="6234392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9966" y="3765991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430278"/>
            <a:ext cx="9429750" cy="296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ZoneTexte 18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3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21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30578615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9" dur="3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" y="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52261" y="4234030"/>
            <a:ext cx="1717978" cy="16849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8</a:t>
            </a:r>
            <a:endParaRPr lang="fr-FR" dirty="0"/>
          </a:p>
        </p:txBody>
      </p:sp>
      <p:sp>
        <p:nvSpPr>
          <p:cNvPr id="10" name="Bouton Solution"/>
          <p:cNvSpPr txBox="1">
            <a:spLocks noChangeArrowheads="1"/>
          </p:cNvSpPr>
          <p:nvPr/>
        </p:nvSpPr>
        <p:spPr bwMode="auto">
          <a:xfrm>
            <a:off x="10271670" y="6234392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3854" y="3675957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420843"/>
            <a:ext cx="9429750" cy="361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ZoneTexte 16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3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21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285696722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9" dur="3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" y="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TM04033937[[fn=Vapor Trail]]</Template>
  <TotalTime>391</TotalTime>
  <Words>115</Words>
  <Application>Microsoft Office PowerPoint</Application>
  <PresentationFormat>Personnalisé</PresentationFormat>
  <Paragraphs>56</Paragraphs>
  <Slides>13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4" baseType="lpstr">
      <vt:lpstr>Vapor Trail</vt:lpstr>
      <vt:lpstr>Questions FLASH n°20</vt:lpstr>
      <vt:lpstr>Question 1</vt:lpstr>
      <vt:lpstr>Question 2</vt:lpstr>
      <vt:lpstr>Question 3</vt:lpstr>
      <vt:lpstr>Question 4</vt:lpstr>
      <vt:lpstr>Question 5</vt:lpstr>
      <vt:lpstr>Question 6</vt:lpstr>
      <vt:lpstr>Question 7</vt:lpstr>
      <vt:lpstr>Question 8</vt:lpstr>
      <vt:lpstr>Question 9</vt:lpstr>
      <vt:lpstr>Question 10</vt:lpstr>
      <vt:lpstr>Fin du FLASH</vt:lpstr>
      <vt:lpstr>SOLUTIONS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Questions FLASH n°20</dc:title>
  <dc:creator>françois FATOUX</dc:creator>
  <cp:lastModifiedBy>françois FATOUX</cp:lastModifiedBy>
  <cp:revision>130</cp:revision>
  <dcterms:created xsi:type="dcterms:W3CDTF">2016-03-20T23:07:47Z</dcterms:created>
  <dcterms:modified xsi:type="dcterms:W3CDTF">2019-10-13T19:44:54Z</dcterms:modified>
</cp:coreProperties>
</file>