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62" r:id="rId13"/>
    <p:sldId id="285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n°37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70967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9 Décembre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Nombres Rationnels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288" y="1666875"/>
            <a:ext cx="106394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62113"/>
            <a:ext cx="106299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dechi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159" y="1208370"/>
            <a:ext cx="5177550" cy="516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22481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6377" y="1017465"/>
            <a:ext cx="10384227" cy="554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218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3" y="1652588"/>
            <a:ext cx="1065847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777587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71638"/>
            <a:ext cx="106299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6755333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647825"/>
            <a:ext cx="106680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32706667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652588"/>
            <a:ext cx="106680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35217298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</a:t>
            </a:r>
            <a:r>
              <a:rPr lang="fr-FR" dirty="0" smtClean="0"/>
              <a:t>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8" y="1657350"/>
            <a:ext cx="106775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662113"/>
            <a:ext cx="106680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75" y="1690688"/>
            <a:ext cx="106108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1</a:t>
            </a:r>
            <a:r>
              <a:rPr lang="fr-FR" dirty="0" smtClean="0"/>
              <a:t>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1676400"/>
            <a:ext cx="106203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539</TotalTime>
  <Words>63</Words>
  <Application>Microsoft Office PowerPoint</Application>
  <PresentationFormat>Personnalisé</PresentationFormat>
  <Paragraphs>27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n°37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n°37</dc:title>
  <dc:creator>françois FATOUX</dc:creator>
  <cp:lastModifiedBy>françois FATOUX</cp:lastModifiedBy>
  <cp:revision>199</cp:revision>
  <dcterms:created xsi:type="dcterms:W3CDTF">2016-03-20T23:07:47Z</dcterms:created>
  <dcterms:modified xsi:type="dcterms:W3CDTF">2019-12-11T01:14:13Z</dcterms:modified>
</cp:coreProperties>
</file>