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  <p:sldId id="282" r:id="rId4"/>
    <p:sldId id="275" r:id="rId5"/>
    <p:sldId id="279" r:id="rId6"/>
    <p:sldId id="277" r:id="rId7"/>
    <p:sldId id="281" r:id="rId8"/>
    <p:sldId id="280" r:id="rId9"/>
    <p:sldId id="276" r:id="rId10"/>
    <p:sldId id="278" r:id="rId11"/>
    <p:sldId id="283" r:id="rId12"/>
    <p:sldId id="267" r:id="rId13"/>
    <p:sldId id="273" r:id="rId14"/>
    <p:sldId id="284" r:id="rId1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31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%20Lycee%20D%20Savio\FLASHS\COMPETENCES\Competences_eleves_Trim1_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Evaluation flash 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'Nombres Décimaux'!$O$2</c:f>
              <c:strCache>
                <c:ptCount val="1"/>
                <c:pt idx="0">
                  <c:v>Juste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'Nombres Décimaux'!$P$1:$Y$1</c:f>
              <c:strCache>
                <c:ptCount val="10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  <c:pt idx="5">
                  <c:v>Question 6</c:v>
                </c:pt>
                <c:pt idx="6">
                  <c:v>Question 7</c:v>
                </c:pt>
                <c:pt idx="7">
                  <c:v>Question 8</c:v>
                </c:pt>
                <c:pt idx="8">
                  <c:v>Question 9</c:v>
                </c:pt>
                <c:pt idx="9">
                  <c:v>Question 10</c:v>
                </c:pt>
              </c:strCache>
            </c:strRef>
          </c:cat>
          <c:val>
            <c:numRef>
              <c:f>'Nombres Décimaux'!$P$2:$Y$2</c:f>
              <c:numCache>
                <c:formatCode>General</c:formatCode>
                <c:ptCount val="10"/>
                <c:pt idx="0">
                  <c:v>7</c:v>
                </c:pt>
                <c:pt idx="1">
                  <c:v>17</c:v>
                </c:pt>
                <c:pt idx="2">
                  <c:v>16</c:v>
                </c:pt>
                <c:pt idx="3">
                  <c:v>16</c:v>
                </c:pt>
                <c:pt idx="4">
                  <c:v>18</c:v>
                </c:pt>
                <c:pt idx="5">
                  <c:v>20</c:v>
                </c:pt>
                <c:pt idx="6">
                  <c:v>15</c:v>
                </c:pt>
                <c:pt idx="7">
                  <c:v>18</c:v>
                </c:pt>
                <c:pt idx="8">
                  <c:v>4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2A-47AB-A7AB-CF3144D6BF58}"/>
            </c:ext>
          </c:extLst>
        </c:ser>
        <c:ser>
          <c:idx val="1"/>
          <c:order val="1"/>
          <c:tx>
            <c:strRef>
              <c:f>'Nombres Décimaux'!$O$3</c:f>
              <c:strCache>
                <c:ptCount val="1"/>
                <c:pt idx="0">
                  <c:v>Faux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'Nombres Décimaux'!$P$1:$Y$1</c:f>
              <c:strCache>
                <c:ptCount val="10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  <c:pt idx="5">
                  <c:v>Question 6</c:v>
                </c:pt>
                <c:pt idx="6">
                  <c:v>Question 7</c:v>
                </c:pt>
                <c:pt idx="7">
                  <c:v>Question 8</c:v>
                </c:pt>
                <c:pt idx="8">
                  <c:v>Question 9</c:v>
                </c:pt>
                <c:pt idx="9">
                  <c:v>Question 10</c:v>
                </c:pt>
              </c:strCache>
            </c:strRef>
          </c:cat>
          <c:val>
            <c:numRef>
              <c:f>'Nombres Décimaux'!$P$3:$Y$3</c:f>
              <c:numCache>
                <c:formatCode>General</c:formatCode>
                <c:ptCount val="10"/>
                <c:pt idx="0">
                  <c:v>15</c:v>
                </c:pt>
                <c:pt idx="1">
                  <c:v>5</c:v>
                </c:pt>
                <c:pt idx="2">
                  <c:v>6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  <c:pt idx="6">
                  <c:v>7</c:v>
                </c:pt>
                <c:pt idx="7">
                  <c:v>4</c:v>
                </c:pt>
                <c:pt idx="8">
                  <c:v>18</c:v>
                </c:pt>
                <c:pt idx="9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2A-47AB-A7AB-CF3144D6BF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38718928"/>
        <c:axId val="1838721424"/>
      </c:barChart>
      <c:catAx>
        <c:axId val="1838718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38721424"/>
        <c:crosses val="autoZero"/>
        <c:auto val="1"/>
        <c:lblAlgn val="ctr"/>
        <c:lblOffset val="100"/>
        <c:noMultiLvlLbl val="0"/>
      </c:catAx>
      <c:valAx>
        <c:axId val="1838721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38718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6.png"/><Relationship Id="rId7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4.tiff"/><Relationship Id="rId10" Type="http://schemas.openxmlformats.org/officeDocument/2006/relationships/image" Target="../media/image58.png"/><Relationship Id="rId4" Type="http://schemas.openxmlformats.org/officeDocument/2006/relationships/image" Target="../media/image3.tiff"/><Relationship Id="rId9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.png"/><Relationship Id="rId7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4.tiff"/><Relationship Id="rId10" Type="http://schemas.openxmlformats.org/officeDocument/2006/relationships/image" Target="../media/image64.png"/><Relationship Id="rId4" Type="http://schemas.openxmlformats.org/officeDocument/2006/relationships/image" Target="../media/image3.tiff"/><Relationship Id="rId9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1.png"/><Relationship Id="rId7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53.png"/><Relationship Id="rId5" Type="http://schemas.openxmlformats.org/officeDocument/2006/relationships/image" Target="../media/image11.png"/><Relationship Id="rId10" Type="http://schemas.openxmlformats.org/officeDocument/2006/relationships/image" Target="../media/image29.png"/><Relationship Id="rId4" Type="http://schemas.openxmlformats.org/officeDocument/2006/relationships/image" Target="../media/image35.png"/><Relationship Id="rId9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tiff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tiff"/><Relationship Id="rId10" Type="http://schemas.openxmlformats.org/officeDocument/2006/relationships/image" Target="../media/image22.png"/><Relationship Id="rId4" Type="http://schemas.openxmlformats.org/officeDocument/2006/relationships/image" Target="../media/image3.tiff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.tiff"/><Relationship Id="rId10" Type="http://schemas.openxmlformats.org/officeDocument/2006/relationships/image" Target="../media/image28.png"/><Relationship Id="rId4" Type="http://schemas.openxmlformats.org/officeDocument/2006/relationships/image" Target="../media/image3.tiff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6.png"/><Relationship Id="rId7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4.tiff"/><Relationship Id="rId10" Type="http://schemas.openxmlformats.org/officeDocument/2006/relationships/image" Target="../media/image34.png"/><Relationship Id="rId4" Type="http://schemas.openxmlformats.org/officeDocument/2006/relationships/image" Target="../media/image3.tiff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6.png"/><Relationship Id="rId7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.tiff"/><Relationship Id="rId10" Type="http://schemas.openxmlformats.org/officeDocument/2006/relationships/image" Target="../media/image40.png"/><Relationship Id="rId4" Type="http://schemas.openxmlformats.org/officeDocument/2006/relationships/image" Target="../media/image3.tiff"/><Relationship Id="rId9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6.png"/><Relationship Id="rId7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.tiff"/><Relationship Id="rId10" Type="http://schemas.openxmlformats.org/officeDocument/2006/relationships/image" Target="../media/image46.png"/><Relationship Id="rId4" Type="http://schemas.openxmlformats.org/officeDocument/2006/relationships/image" Target="../media/image3.tiff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6.png"/><Relationship Id="rId7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.tiff"/><Relationship Id="rId10" Type="http://schemas.openxmlformats.org/officeDocument/2006/relationships/image" Target="../media/image52.png"/><Relationship Id="rId4" Type="http://schemas.openxmlformats.org/officeDocument/2006/relationships/image" Target="../media/image3.tiff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n°8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02756" y="913468"/>
            <a:ext cx="437812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11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87973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74558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187955" y="292734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390154" y="292855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4534645" y="2923803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6975318" y="2923802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4956" y="1248298"/>
            <a:ext cx="7581900" cy="12287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329" y="2814087"/>
            <a:ext cx="1485900" cy="2590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8463" y="2814087"/>
            <a:ext cx="1390650" cy="25908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0826" y="2780456"/>
            <a:ext cx="1691095" cy="262443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5562" y="2780456"/>
            <a:ext cx="1799080" cy="262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77792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737559"/>
            <a:ext cx="23336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64627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750664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952863" y="2998895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097354" y="2994140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7212991" y="2994140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356" y="1020882"/>
            <a:ext cx="6667080" cy="13889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510" y="3058530"/>
            <a:ext cx="1268379" cy="2225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435" y="3038100"/>
            <a:ext cx="1165763" cy="2246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6327" y="3058530"/>
            <a:ext cx="1050505" cy="222564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1307" y="3058530"/>
            <a:ext cx="1070717" cy="222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99495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85" y="1253816"/>
            <a:ext cx="4359018" cy="5029636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C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A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874" y="2023629"/>
            <a:ext cx="1825870" cy="169172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208" y="4798933"/>
            <a:ext cx="1825870" cy="169172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470" y="4798933"/>
            <a:ext cx="1825870" cy="16917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4581" y="2047598"/>
            <a:ext cx="1800000" cy="166775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7798" y="4798821"/>
            <a:ext cx="1748815" cy="168457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B et D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70" y="2062968"/>
            <a:ext cx="1783411" cy="165238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3836" y="2060568"/>
            <a:ext cx="1786002" cy="1654785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3836" y="4798933"/>
            <a:ext cx="1825870" cy="169172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60744" y="2023629"/>
            <a:ext cx="1825869" cy="1691724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5129" y="4798933"/>
            <a:ext cx="1786002" cy="165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6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</a:t>
            </a:r>
            <a:endParaRPr lang="fr-FR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901341"/>
              </p:ext>
            </p:extLst>
          </p:nvPr>
        </p:nvGraphicFramePr>
        <p:xfrm>
          <a:off x="1432560" y="1325879"/>
          <a:ext cx="9139646" cy="5196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9651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7" y="388549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69" y="365894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487865" y="3662348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039294" y="366234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762889" y="3658943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4414" y="832962"/>
            <a:ext cx="4543425" cy="154305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2617" y="3172841"/>
            <a:ext cx="1504950" cy="14954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4329" y="3147670"/>
            <a:ext cx="1533525" cy="155257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04040" y="3172841"/>
            <a:ext cx="15144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89298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2" y="376440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4" y="363026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135" y="891705"/>
            <a:ext cx="5462233" cy="1721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4953" y="2880908"/>
            <a:ext cx="1499629" cy="7905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8682" y="4226509"/>
            <a:ext cx="1485900" cy="7810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5438" y="2880907"/>
            <a:ext cx="1495682" cy="79057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3930" y="4215079"/>
            <a:ext cx="1497190" cy="7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3299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7" y="3968962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299" y="375144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825" y="1096597"/>
            <a:ext cx="4505325" cy="10858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9534" y="2478282"/>
            <a:ext cx="1876425" cy="9144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9534" y="3997723"/>
            <a:ext cx="1733550" cy="8667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9437" y="2478282"/>
            <a:ext cx="1762125" cy="9525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29437" y="3997723"/>
            <a:ext cx="1762125" cy="9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6809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8" y="3850867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70" y="371274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909234" y="282240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909234" y="4404757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656128" y="281610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5656128" y="4404757"/>
            <a:ext cx="5373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9596" y="1109548"/>
            <a:ext cx="6973064" cy="12822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9761" y="2633910"/>
            <a:ext cx="1800225" cy="8300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9761" y="4158680"/>
            <a:ext cx="1800225" cy="8096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9698" y="2600367"/>
            <a:ext cx="1771650" cy="8572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0028" y="4155715"/>
            <a:ext cx="2146068" cy="81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6201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1" y="380562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3" y="368017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953" y="1297486"/>
            <a:ext cx="8582025" cy="107632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0812" y="2813397"/>
            <a:ext cx="1666875" cy="9144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0813" y="4088583"/>
            <a:ext cx="1821428" cy="881063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5439" y="2813397"/>
            <a:ext cx="1752600" cy="86677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5438" y="4088583"/>
            <a:ext cx="1718617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8101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992" y="3841621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554" y="362606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74" y="1072413"/>
            <a:ext cx="7257192" cy="1149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6289" y="4294059"/>
            <a:ext cx="1333500" cy="6286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6944" y="2899523"/>
            <a:ext cx="1379756" cy="60470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16944" y="4294060"/>
            <a:ext cx="1379756" cy="66264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351" y="2875580"/>
            <a:ext cx="1337438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8430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8" y="383506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00" y="370092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5050" y="1005359"/>
            <a:ext cx="6424041" cy="11752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5385" y="2438486"/>
            <a:ext cx="2133600" cy="7715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8465" y="4150918"/>
            <a:ext cx="2076450" cy="762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712" y="2438486"/>
            <a:ext cx="2085975" cy="8001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3712" y="4153545"/>
            <a:ext cx="2085975" cy="75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3993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29" y="391053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991" y="371184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0847" y="2685080"/>
            <a:ext cx="1885950" cy="10287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1396" y="2718417"/>
            <a:ext cx="2095500" cy="99536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0847" y="4073336"/>
            <a:ext cx="1914525" cy="10001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1396" y="4073336"/>
            <a:ext cx="2019300" cy="10287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7612" y="1096238"/>
            <a:ext cx="8359286" cy="145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3609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401</TotalTime>
  <Words>195</Words>
  <Application>Microsoft Office PowerPoint</Application>
  <PresentationFormat>Grand écran</PresentationFormat>
  <Paragraphs>97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Baskerville Old Face</vt:lpstr>
      <vt:lpstr>Century Gothic</vt:lpstr>
      <vt:lpstr>Vapor Trail</vt:lpstr>
      <vt:lpstr>Questions FLASH n°8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  <vt:lpstr>Bilan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n°8</dc:title>
  <dc:creator>françois FATOUX</dc:creator>
  <cp:lastModifiedBy>françois FATOUX</cp:lastModifiedBy>
  <cp:revision>75</cp:revision>
  <dcterms:created xsi:type="dcterms:W3CDTF">2016-03-20T23:07:47Z</dcterms:created>
  <dcterms:modified xsi:type="dcterms:W3CDTF">2019-09-15T09:54:54Z</dcterms:modified>
</cp:coreProperties>
</file>