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  <p:sldId id="259" r:id="rId9"/>
    <p:sldId id="266" r:id="rId10"/>
    <p:sldId id="265" r:id="rId11"/>
    <p:sldId id="264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57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1186E-25BA-44E8-BA8C-ED551661048B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EFF7A034-ECE8-40F8-88D3-3A6EC4306ECA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64027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9DDCE-698A-4BD3-B031-F451FBAF1A09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15090-8681-477A-9423-48DF40944BE7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7626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D8101CF-EEFE-4256-B52D-9F182FDAC37B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4D2904FA-6180-48D5-AB27-E3880F743968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182673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BFB040C-7072-46A4-B737-3AE3C5C0F434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86652D20-15A9-4D28-B297-D8947981F24D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2180635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167E8D0-6558-415F-AB04-C6A722FD5543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157F6A18-FCE7-4613-A870-D007DDE9CCB9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1418051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33677-04E6-43E0-9AD2-AA704B3DFDEC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F7676B11-0CB7-4F69-87C3-AA888C990D87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3279684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1BD28-BC43-4414-A0B9-CD70E276575B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52A60715-5CF0-4A18-864A-761621FCAA6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265920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D737-6496-4E2C-9ECC-F41D71967C54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1881-3A1C-4926-A198-F7348E07F253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3430132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415BCC0-5796-47F7-98DA-669BC441CE5D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D615D8DC-3E06-48BD-A125-797AC92C41F4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2476646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E8882-6BE4-42AF-B9F5-64AD453F1778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ED741-334A-417C-8EEB-C46778AE0EC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275782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86D1900-447C-424D-B718-2310E2F97076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B1091726-631B-45C8-81A6-344ECC5E86A2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158761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9096-A74C-415E-B8EE-AA803475B7A4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A84DD-194D-4BE4-8EA9-106718BC14C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260141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5969-E5E7-437A-AF78-641037E1FEA3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67570-AA7D-45FA-9D54-411D4140B13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56225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48C02-2696-4B2C-BAC1-91E0D82A6FE8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4F533-1F5B-43AF-ADC1-C019BAA35BDE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1493448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4421F-2939-4613-B1BF-96B7062474CA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3CCBF-ABA3-4A5C-A0B0-E9C258CFA0B0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15615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6EA47-FE71-4F0D-9F7D-852F3B6B870F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D18B9-A230-4DD1-8771-813EFA9AB0BF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783062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835F1-6DD1-4960-A323-6B6AB2B61DEF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402B9-9AB1-487D-95B0-18AC6900910D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="" xmlns:p14="http://schemas.microsoft.com/office/powerpoint/2010/main" val="366082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6EC33-4BE7-49EE-8534-29E2259C40AC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</a:defRPr>
            </a:lvl1pPr>
          </a:lstStyle>
          <a:p>
            <a:fld id="{E1392EB5-4D7B-4211-AF86-1524136AA6CA}" type="slidenum">
              <a:rPr lang="en-US" altLang="fr-FR"/>
              <a:pPr/>
              <a:t>‹N°›</a:t>
            </a:fld>
            <a:endParaRPr lang="en-US" alt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5" r:id="rId1"/>
    <p:sldLayoutId id="2147483744" r:id="rId2"/>
    <p:sldLayoutId id="2147483756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7" r:id="rId11"/>
    <p:sldLayoutId id="2147483758" r:id="rId12"/>
    <p:sldLayoutId id="2147483759" r:id="rId13"/>
    <p:sldLayoutId id="2147483752" r:id="rId14"/>
    <p:sldLayoutId id="2147483753" r:id="rId15"/>
    <p:sldLayoutId id="2147483754" r:id="rId16"/>
    <p:sldLayoutId id="2147483760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6972" y="1854844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</a:t>
            </a:r>
            <a:r>
              <a:rPr lang="fr-FR" dirty="0" smtClean="0"/>
              <a:t>n°36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728919" y="863600"/>
            <a:ext cx="4463081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smtClean="0">
                <a:solidFill>
                  <a:srgbClr val="FFFF00"/>
                </a:solidFill>
                <a:latin typeface="Baskerville Old Face" pitchFamily="18" charset="0"/>
              </a:rPr>
              <a:t>Mercredi 04 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itchFamily="18" charset="0"/>
              </a:rPr>
              <a:t>Décembre 2019</a:t>
            </a:r>
            <a:endParaRPr lang="fr-FR" altLang="fr-FR" sz="2800" b="1" dirty="0">
              <a:solidFill>
                <a:srgbClr val="FFFF00"/>
              </a:solidFill>
              <a:latin typeface="Baskerville Old Face" pitchFamily="18" charset="0"/>
            </a:endParaRP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3676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400" b="1" dirty="0">
                <a:solidFill>
                  <a:srgbClr val="FF0000"/>
                </a:solidFill>
              </a:rPr>
              <a:t>5eme </a:t>
            </a:r>
            <a:r>
              <a:rPr lang="fr-FR" altLang="fr-FR" sz="2400" b="1" dirty="0" smtClean="0">
                <a:solidFill>
                  <a:srgbClr val="FF0000"/>
                </a:solidFill>
              </a:rPr>
              <a:t>C</a:t>
            </a:r>
            <a:endParaRPr lang="fr-FR" altLang="fr-F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980" y="1357673"/>
            <a:ext cx="10331522" cy="493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7584" y="1366299"/>
            <a:ext cx="10382250" cy="496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90490" y="194245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 descr="bannier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473"/>
            <a:ext cx="8255000" cy="54991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-158627" y="-44693"/>
            <a:ext cx="2967135" cy="10525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1</a:t>
            </a: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2893742" y="-16702"/>
            <a:ext cx="3003193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2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991516" y="-7373"/>
            <a:ext cx="3115160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3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9145259" y="-22921"/>
            <a:ext cx="3046741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4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-239502" y="2524436"/>
            <a:ext cx="2967135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5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2812867" y="2496441"/>
            <a:ext cx="3003193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6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5910641" y="2505770"/>
            <a:ext cx="3115160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7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9064384" y="2490222"/>
            <a:ext cx="3046741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8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re 1"/>
          <p:cNvSpPr txBox="1">
            <a:spLocks/>
          </p:cNvSpPr>
          <p:nvPr/>
        </p:nvSpPr>
        <p:spPr>
          <a:xfrm>
            <a:off x="1378792" y="4754273"/>
            <a:ext cx="3115160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9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re 1"/>
          <p:cNvSpPr txBox="1">
            <a:spLocks/>
          </p:cNvSpPr>
          <p:nvPr/>
        </p:nvSpPr>
        <p:spPr>
          <a:xfrm>
            <a:off x="7583305" y="4754273"/>
            <a:ext cx="3046741" cy="105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Question 10</a:t>
            </a:r>
            <a:endParaRPr kumimoji="0" lang="fr-FR" sz="36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495" y="5524008"/>
            <a:ext cx="1219420" cy="119597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0945" y="830427"/>
            <a:ext cx="1697048" cy="1664412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651" y="826043"/>
            <a:ext cx="1686499" cy="165406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7789" y="5516482"/>
            <a:ext cx="1191912" cy="116899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5391" y="803953"/>
            <a:ext cx="1719954" cy="168687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2119" y="3310451"/>
            <a:ext cx="1686499" cy="165406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9323" y="3290324"/>
            <a:ext cx="1686499" cy="165406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228" y="844804"/>
            <a:ext cx="1697048" cy="1664412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493" y="3345870"/>
            <a:ext cx="1719954" cy="1686878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2560" y="3235690"/>
            <a:ext cx="1686499" cy="1654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6156" y="1331793"/>
            <a:ext cx="10115011" cy="483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4014" y="1331793"/>
            <a:ext cx="10287359" cy="491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1485" y="1340419"/>
            <a:ext cx="10528900" cy="503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0497" y="1331793"/>
            <a:ext cx="10459887" cy="500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761" y="1297287"/>
            <a:ext cx="10451262" cy="4996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1100" y="1349046"/>
            <a:ext cx="10580657" cy="505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979" y="1314540"/>
            <a:ext cx="10442635" cy="499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5001" y="1314541"/>
            <a:ext cx="10434009" cy="498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204</TotalTime>
  <Words>80</Words>
  <Application>Microsoft Office PowerPoint</Application>
  <PresentationFormat>Personnalisé</PresentationFormat>
  <Paragraphs>35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n°36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Question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</dc:title>
  <dc:creator>françois FATOUX</dc:creator>
  <cp:lastModifiedBy>françois FATOUX</cp:lastModifiedBy>
  <cp:revision>65</cp:revision>
  <dcterms:created xsi:type="dcterms:W3CDTF">2016-03-20T23:07:47Z</dcterms:created>
  <dcterms:modified xsi:type="dcterms:W3CDTF">2019-12-03T03:01:39Z</dcterms:modified>
</cp:coreProperties>
</file>