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62" r:id="rId8"/>
    <p:sldId id="274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6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n°27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911648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Mardi 12 Novembre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Calcul littéral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25602" y="4401629"/>
            <a:ext cx="1457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022" y="343692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002872"/>
            <a:ext cx="90106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9432" y="1487787"/>
            <a:ext cx="7798985" cy="123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845389" y="3976778"/>
            <a:ext cx="9669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A.</a:t>
            </a:r>
            <a:endParaRPr lang="fr-FR" sz="6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008408" y="3991156"/>
            <a:ext cx="8402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B.</a:t>
            </a:r>
            <a:endParaRPr lang="fr-FR" sz="6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941389" y="4017036"/>
            <a:ext cx="1023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C.</a:t>
            </a:r>
            <a:endParaRPr lang="fr-FR" sz="6000" dirty="0"/>
          </a:p>
        </p:txBody>
      </p:sp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87236" y="3861324"/>
            <a:ext cx="12382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46916" y="4935939"/>
            <a:ext cx="1143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27354" y="1299174"/>
            <a:ext cx="8177032" cy="14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055798"/>
            <a:ext cx="90011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845389" y="3976778"/>
            <a:ext cx="9669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A.</a:t>
            </a:r>
            <a:endParaRPr lang="fr-FR" sz="6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008408" y="3991156"/>
            <a:ext cx="8402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B.</a:t>
            </a:r>
            <a:endParaRPr lang="fr-FR" sz="6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941389" y="4017036"/>
            <a:ext cx="1023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C.</a:t>
            </a:r>
            <a:endParaRPr lang="fr-FR" sz="6000" dirty="0"/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166" y="352570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6755333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4975" y="4428616"/>
            <a:ext cx="111442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/>
              <a:t>8</a:t>
            </a:r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845389" y="3976778"/>
            <a:ext cx="9669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A.</a:t>
            </a:r>
            <a:endParaRPr lang="fr-FR" sz="6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008408" y="3991156"/>
            <a:ext cx="8402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B.</a:t>
            </a:r>
            <a:endParaRPr lang="fr-FR" sz="6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941389" y="4017036"/>
            <a:ext cx="1023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C.</a:t>
            </a:r>
            <a:endParaRPr lang="fr-FR" sz="6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9315" y="1212011"/>
            <a:ext cx="7401398" cy="262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919573"/>
            <a:ext cx="90678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900" y="337478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32706667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45895" y="4627809"/>
            <a:ext cx="10572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845389" y="3976778"/>
            <a:ext cx="9669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A.</a:t>
            </a:r>
            <a:endParaRPr lang="fr-FR" sz="6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008408" y="3991156"/>
            <a:ext cx="8402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B.</a:t>
            </a:r>
            <a:endParaRPr lang="fr-FR" sz="6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941389" y="4017036"/>
            <a:ext cx="1023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C.</a:t>
            </a:r>
            <a:endParaRPr lang="fr-FR" sz="6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66951" y="1239688"/>
            <a:ext cx="7536499" cy="2633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969534"/>
            <a:ext cx="90582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288" y="346356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3521729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48270" y="4120487"/>
            <a:ext cx="10096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24409" y="4947405"/>
            <a:ext cx="9525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845389" y="3976778"/>
            <a:ext cx="9669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A.</a:t>
            </a:r>
            <a:endParaRPr lang="fr-FR" sz="6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008408" y="3991156"/>
            <a:ext cx="8402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B.</a:t>
            </a:r>
            <a:endParaRPr lang="fr-FR" sz="6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6941389" y="4017036"/>
            <a:ext cx="1023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C.</a:t>
            </a:r>
            <a:endParaRPr lang="fr-FR" sz="6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18583" y="1311664"/>
            <a:ext cx="7852779" cy="139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962076"/>
            <a:ext cx="90201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267" y="351682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44402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5" name="Image 4" descr="sing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15" y="1743131"/>
            <a:ext cx="7065856" cy="44090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1687" y="1402126"/>
            <a:ext cx="143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C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914117" y="1426497"/>
            <a:ext cx="143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 smtClean="0"/>
              <a:t>A et B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9835850" y="144349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312355" y="392621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182537" y="389070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 smtClean="0"/>
              <a:t>A et B</a:t>
            </a:r>
            <a:endParaRPr lang="fr-FR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043" y="2137823"/>
            <a:ext cx="1457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310" y="2050279"/>
            <a:ext cx="12382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7867" y="2876319"/>
            <a:ext cx="1143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63923" y="2247067"/>
            <a:ext cx="12382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0445" y="4909136"/>
            <a:ext cx="1457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5616" y="4715060"/>
            <a:ext cx="12382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34173" y="5541100"/>
            <a:ext cx="1143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486</TotalTime>
  <Words>102</Words>
  <Application>Microsoft Office PowerPoint</Application>
  <PresentationFormat>Personnalisé</PresentationFormat>
  <Paragraphs>47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Vapor Trail</vt:lpstr>
      <vt:lpstr>Questions FLASH n°27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n°27</dc:title>
  <dc:creator>françois FATOUX</dc:creator>
  <cp:lastModifiedBy>françois FATOUX</cp:lastModifiedBy>
  <cp:revision>175</cp:revision>
  <dcterms:created xsi:type="dcterms:W3CDTF">2016-03-20T23:07:47Z</dcterms:created>
  <dcterms:modified xsi:type="dcterms:W3CDTF">2019-11-10T22:19:34Z</dcterms:modified>
</cp:coreProperties>
</file>