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62" r:id="rId13"/>
    <p:sldId id="285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n°30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3903633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Lundi 18 Novembre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1487" y="1802921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Calcul littéral</a:t>
            </a:r>
            <a:endParaRPr lang="fr-F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185" y="1278391"/>
            <a:ext cx="6952141" cy="2259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3508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685" y="1268866"/>
            <a:ext cx="6224733" cy="23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3508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52800" y="763588"/>
            <a:ext cx="8610600" cy="1293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5" name="Image 4" descr="sing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115" y="1743131"/>
            <a:ext cx="7065856" cy="440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248191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9662" y="-107600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73830" y="1277839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694663" y="1302210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343714" y="1319211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912509" y="1277839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296944" y="1296149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39799" y="4049139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6:</a:t>
            </a:r>
          </a:p>
          <a:p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2660632" y="4073510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7:</a:t>
            </a:r>
          </a:p>
          <a:p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5309683" y="4090511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8: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7878478" y="4158519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9: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0191891" y="4131886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10: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99" y="1783184"/>
            <a:ext cx="1536717" cy="15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248" y="1756551"/>
            <a:ext cx="1563766" cy="153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683" y="1756551"/>
            <a:ext cx="1563765" cy="1539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067" y="1756551"/>
            <a:ext cx="1563765" cy="1539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477" y="1756551"/>
            <a:ext cx="1534886" cy="1511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632" y="4527849"/>
            <a:ext cx="1624694" cy="159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528" y="4527851"/>
            <a:ext cx="1670920" cy="164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602" y="4550609"/>
            <a:ext cx="1624693" cy="1599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52" y="4543929"/>
            <a:ext cx="1608364" cy="158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9491" y="4546590"/>
            <a:ext cx="1632857" cy="160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793" y="1312409"/>
            <a:ext cx="6731414" cy="192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60" y="1239610"/>
            <a:ext cx="6522633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755333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618" y="1302202"/>
            <a:ext cx="6511019" cy="202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2706667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60" y="1248455"/>
            <a:ext cx="6435740" cy="206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5217298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589" y="1213756"/>
            <a:ext cx="6878894" cy="2100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3508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296" y="1200831"/>
            <a:ext cx="5880568" cy="245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3508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296" y="1151845"/>
            <a:ext cx="6500508" cy="23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3508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442" y="1171575"/>
            <a:ext cx="6033407" cy="238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3508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540</TotalTime>
  <Words>103</Words>
  <Application>Microsoft Office PowerPoint</Application>
  <PresentationFormat>Personnalisé</PresentationFormat>
  <Paragraphs>47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Vapor Trail</vt:lpstr>
      <vt:lpstr>Questions FLASH n°30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n°30</dc:title>
  <dc:creator>françois FATOUX</dc:creator>
  <cp:lastModifiedBy>François FATOUX</cp:lastModifiedBy>
  <cp:revision>200</cp:revision>
  <dcterms:created xsi:type="dcterms:W3CDTF">2016-03-20T23:07:47Z</dcterms:created>
  <dcterms:modified xsi:type="dcterms:W3CDTF">2019-11-19T09:16:48Z</dcterms:modified>
</cp:coreProperties>
</file>