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62" r:id="rId13"/>
    <p:sldId id="285" r:id="rId1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 snapToGrid="0">
      <p:cViewPr varScale="1">
        <p:scale>
          <a:sx n="88" d="100"/>
          <a:sy n="88" d="100"/>
        </p:scale>
        <p:origin x="-57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908925" y="4314825"/>
            <a:ext cx="2911475" cy="374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13F7F9-6C67-47F0-9AC2-05F4D9776963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4350"/>
            <a:ext cx="640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33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D0EE-FD0D-4CA1-B260-F574D9618DF3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626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E49EC-FC3D-4A1B-955D-2B7CC9A1A219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3A9C0-B0B8-4433-A530-2CD1E9680D4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324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709B8B9-BC3D-473A-A4CE-75613826E98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80D6F-C1E4-4C46-90C9-C1CCE38913F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9742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/>
          <p:nvPr/>
        </p:nvSpPr>
        <p:spPr>
          <a:xfrm>
            <a:off x="476250" y="93345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“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10983913" y="2701925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F4A5F31-0C92-40FA-AEBE-22CD059D2167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54905-F050-4385-AEED-8694B7C4592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3706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A20E227E-EC59-4358-A41E-98B7202293AD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D070D-B191-4A14-AD31-CE444FEDDFC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1265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9F30C-0E42-4759-B46D-1CB59242E4C3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D2A74-37D8-4949-BADC-71C1F781BC8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423518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AA935-F6A5-4578-B598-B9F633C40FB0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10E6D-BE0F-498C-A696-963E3E29C8A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82111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A947E-54C0-4F24-A280-16D1E418C622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23CD7-DBCE-45A3-979A-0B4EA9629A3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02732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33F479CB-2F72-44B8-8AA7-9B26DC9CC985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6F4A9-52B3-470C-A799-F5C7939F6DD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3001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69A1F-B483-4933-88A1-7F1767F3C05B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F6933-83B3-4994-B90A-620FD012729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38389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/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97CF0C72-8204-46B4-AFFD-E4A689B4C8DB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3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4AAF2-2DC7-4CED-8CEC-66389C581E5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89804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D8751-A1D0-4F70-B32C-7906FC97594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03497-A8D9-4743-9F76-1E9B709FC8B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2928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BE29F-CD40-4B0A-948D-8E7FCDB4EDCC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CD911-6AD8-4A21-9257-157009EAF60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512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F08B9-CB74-4F30-8FD1-193366B45715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3DFF2-8612-47DE-9F58-8E1C911A0B8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4899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4878D-DF46-49CF-962D-EAD033F4485A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A507F-52FE-4BC9-A5CD-1A8DFFFA11E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63560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EAC5E-2B63-4CF7-A290-FD35BB526CD6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58842-3861-4CEB-9CF0-B5A9D2C51F91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8796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827F9-39B0-443F-83F3-620A3C139019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A9C69-9ABF-4C49-B595-DE3E22F4CA2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5102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3588"/>
            <a:ext cx="8610600" cy="129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2193925"/>
            <a:ext cx="10820400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smtClean="0"/>
              <a:t>Click to edit Master text styles</a:t>
            </a:r>
          </a:p>
          <a:p>
            <a:pPr lvl="1"/>
            <a:r>
              <a:rPr lang="en-US" altLang="fr-FR" smtClean="0"/>
              <a:t>Second level</a:t>
            </a:r>
          </a:p>
          <a:p>
            <a:pPr lvl="2"/>
            <a:r>
              <a:rPr lang="en-US" altLang="fr-FR" smtClean="0"/>
              <a:t>Third level</a:t>
            </a:r>
          </a:p>
          <a:p>
            <a:pPr lvl="3"/>
            <a:r>
              <a:rPr lang="en-US" altLang="fr-FR" smtClean="0"/>
              <a:t>Fourth level</a:t>
            </a:r>
          </a:p>
          <a:p>
            <a:pPr lvl="4"/>
            <a:r>
              <a:rPr lang="en-US" altLang="fr-F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4725" y="6356350"/>
            <a:ext cx="29114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E789DA0-C322-4986-A436-50AD644943E2}" type="datetimeFigureOut">
              <a:rPr lang="en-US"/>
              <a:pPr>
                <a:defRPr/>
              </a:pPr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72EE26-8AE1-46E9-959A-82281D7089E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4" r:id="rId1"/>
    <p:sldLayoutId id="2147483813" r:id="rId2"/>
    <p:sldLayoutId id="2147483825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6" r:id="rId11"/>
    <p:sldLayoutId id="2147483827" r:id="rId12"/>
    <p:sldLayoutId id="2147483828" r:id="rId13"/>
    <p:sldLayoutId id="2147483821" r:id="rId14"/>
    <p:sldLayoutId id="2147483822" r:id="rId15"/>
    <p:sldLayoutId id="2147483823" r:id="rId16"/>
    <p:sldLayoutId id="2147483829" r:id="rId17"/>
  </p:sldLayoutIdLst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anose="020B0502020202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0"/>
            <a:ext cx="9448800" cy="18256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Questions FLASH n°31</a:t>
            </a:r>
            <a:endParaRPr lang="fr-FR" dirty="0"/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0"/>
            <a:ext cx="9448800" cy="685800"/>
          </a:xfrm>
        </p:spPr>
        <p:txBody>
          <a:bodyPr/>
          <a:lstStyle/>
          <a:p>
            <a:pPr eaLnBrk="1" hangingPunct="1"/>
            <a:r>
              <a:rPr lang="fr-FR" altLang="fr-FR" dirty="0" smtClean="0"/>
              <a:t>Géométrie mentale , calcul mental, et algorithmique</a:t>
            </a:r>
          </a:p>
        </p:txBody>
      </p:sp>
      <p:sp>
        <p:nvSpPr>
          <p:cNvPr id="8196" name="ZoneTexte 2"/>
          <p:cNvSpPr txBox="1">
            <a:spLocks noChangeArrowheads="1"/>
          </p:cNvSpPr>
          <p:nvPr/>
        </p:nvSpPr>
        <p:spPr bwMode="auto">
          <a:xfrm>
            <a:off x="7813878" y="913468"/>
            <a:ext cx="3911648" cy="52322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2800" b="1" dirty="0" smtClean="0">
                <a:solidFill>
                  <a:srgbClr val="FFFF00"/>
                </a:solidFill>
                <a:latin typeface="Baskerville Old Face" panose="02020602080505020303" pitchFamily="18" charset="0"/>
              </a:rPr>
              <a:t>Mardi 19 Novembre </a:t>
            </a:r>
            <a:r>
              <a:rPr lang="fr-FR" altLang="fr-FR" sz="2800" b="1" dirty="0">
                <a:solidFill>
                  <a:srgbClr val="FFFF00"/>
                </a:solidFill>
                <a:latin typeface="Baskerville Old Face" panose="02020602080505020303" pitchFamily="18" charset="0"/>
              </a:rPr>
              <a:t>2019</a:t>
            </a:r>
          </a:p>
        </p:txBody>
      </p:sp>
      <p:sp>
        <p:nvSpPr>
          <p:cNvPr id="8197" name="ZoneTexte 3"/>
          <p:cNvSpPr txBox="1">
            <a:spLocks noChangeArrowheads="1"/>
          </p:cNvSpPr>
          <p:nvPr/>
        </p:nvSpPr>
        <p:spPr bwMode="auto">
          <a:xfrm>
            <a:off x="9934575" y="2536825"/>
            <a:ext cx="10615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b="1" dirty="0" smtClean="0">
                <a:solidFill>
                  <a:srgbClr val="FF0000"/>
                </a:solidFill>
              </a:rPr>
              <a:t>5eme A</a:t>
            </a:r>
            <a:endParaRPr lang="fr-FR" altLang="fr-FR" sz="1800" b="1" dirty="0">
              <a:solidFill>
                <a:srgbClr val="FF000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81487" y="1802921"/>
            <a:ext cx="1649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Calcul littéral</a:t>
            </a:r>
            <a:endParaRPr lang="fr-F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 advTm="3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9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 smtClean="0"/>
              <a:t>10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17" y="1380447"/>
            <a:ext cx="8411254" cy="1635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10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 smtClean="0"/>
              <a:t>10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070" y="1295399"/>
            <a:ext cx="8503763" cy="1880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52800" y="763588"/>
            <a:ext cx="8610600" cy="12938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Fin du FLASH</a:t>
            </a:r>
            <a:endParaRPr lang="fr-FR" dirty="0"/>
          </a:p>
        </p:txBody>
      </p:sp>
      <p:pic>
        <p:nvPicPr>
          <p:cNvPr id="4" name="Image 3" descr="giph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811" y="1494525"/>
            <a:ext cx="7372709" cy="41471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82248191"/>
      </p:ext>
    </p:extLst>
  </p:cSld>
  <p:clrMapOvr>
    <a:masterClrMapping/>
  </p:clrMapOvr>
  <p:transition spd="slow" advTm="3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39662" y="-107600"/>
            <a:ext cx="8610600" cy="1293812"/>
          </a:xfrm>
        </p:spPr>
        <p:txBody>
          <a:bodyPr/>
          <a:lstStyle/>
          <a:p>
            <a:r>
              <a:rPr lang="fr-FR" dirty="0" smtClean="0"/>
              <a:t>SOLUTIONS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73830" y="1277839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1:</a:t>
            </a:r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2979321" y="1302210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2:</a:t>
            </a:r>
          </a:p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5343714" y="1319211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3: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7912509" y="1277839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4: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0296944" y="1296149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5: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439799" y="4049139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6:</a:t>
            </a:r>
          </a:p>
          <a:p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2945290" y="4073510"/>
            <a:ext cx="14398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7:</a:t>
            </a:r>
          </a:p>
          <a:p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5309683" y="4090511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8: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7878478" y="4158519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9: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10191891" y="4131886"/>
            <a:ext cx="1568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Question 10: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1003" y="1829340"/>
            <a:ext cx="1663883" cy="163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45038" y="1794834"/>
            <a:ext cx="1707851" cy="168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29448" y="1760327"/>
            <a:ext cx="1742356" cy="1715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202142" y="1736196"/>
            <a:ext cx="1771323" cy="173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2406" y="4545532"/>
            <a:ext cx="1771323" cy="173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08860" y="4538033"/>
            <a:ext cx="1768236" cy="174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50149" y="4503527"/>
            <a:ext cx="1811368" cy="178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16945" y="4520781"/>
            <a:ext cx="1951186" cy="178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989209" y="4494903"/>
            <a:ext cx="1941758" cy="177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0886" y="1789353"/>
            <a:ext cx="1818465" cy="168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2183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1</a:t>
            </a:r>
            <a:endParaRPr lang="fr-FR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988" y="1201215"/>
            <a:ext cx="5401089" cy="2306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47775873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2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156" y="1243013"/>
            <a:ext cx="6516309" cy="2227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67553333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3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752" y="1243693"/>
            <a:ext cx="6855043" cy="210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32706667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4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5" y="1254578"/>
            <a:ext cx="5651046" cy="2260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35217298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5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110" y="1257300"/>
            <a:ext cx="7898945" cy="1322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6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204" y="1418545"/>
            <a:ext cx="8200937" cy="1773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7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67" y="1355952"/>
            <a:ext cx="8433966" cy="164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142875"/>
            <a:ext cx="8610600" cy="1293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dirty="0" smtClean="0"/>
              <a:t>Question 8</a:t>
            </a:r>
            <a:endParaRPr lang="fr-FR" dirty="0"/>
          </a:p>
        </p:txBody>
      </p:sp>
      <p:pic>
        <p:nvPicPr>
          <p:cNvPr id="8" name="Picture 5" descr="C:\Users\smathe\Documents\Déclic 1ère ES-L\Numérique\Diaporamas\Maquette\barre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9441"/>
            <a:ext cx="12192000" cy="318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2014296" y="6539440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9pPr>
          </a:lstStyle>
          <a:p>
            <a:r>
              <a:rPr lang="fr-FR" dirty="0"/>
              <a:t>2</a:t>
            </a:r>
            <a:r>
              <a:rPr lang="fr-FR" dirty="0" smtClean="0"/>
              <a:t>0 secondes</a:t>
            </a:r>
            <a:endParaRPr lang="fr-FR" dirty="0"/>
          </a:p>
        </p:txBody>
      </p:sp>
      <p:pic>
        <p:nvPicPr>
          <p:cNvPr id="10" name="Picture 6" descr="C:\Users\smathe\Documents\Déclic 1ère ES-L\Numérique\Diaporamas\Maquette\curseur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00" y="6244181"/>
            <a:ext cx="360000" cy="28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>
            <a:spLocks noChangeArrowheads="1"/>
          </p:cNvSpPr>
          <p:nvPr/>
        </p:nvSpPr>
        <p:spPr bwMode="auto">
          <a:xfrm>
            <a:off x="10307760" y="6118103"/>
            <a:ext cx="1054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r>
              <a:rPr lang="fr-FR" altLang="fr-FR" dirty="0">
                <a:solidFill>
                  <a:srgbClr val="FFFF00"/>
                </a:solidFill>
              </a:rPr>
              <a:t>Solution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54" y="1355953"/>
            <a:ext cx="8427582" cy="163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18350861"/>
      </p:ext>
    </p:extLst>
  </p:cSld>
  <p:clrMapOvr>
    <a:masterClrMapping/>
  </p:clrMapOvr>
  <p:transition spd="slow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93176E-6 L 1.00026 0.0050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2  E" pathEditMode="relative" ptsTypes="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578</TotalTime>
  <Words>103</Words>
  <Application>Microsoft Office PowerPoint</Application>
  <PresentationFormat>Personnalisé</PresentationFormat>
  <Paragraphs>47</Paragraphs>
  <Slides>13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Vapor Trail</vt:lpstr>
      <vt:lpstr>Questions FLASH n°31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Fin du FLASH</vt:lpstr>
      <vt:lpstr>SOLUTIONS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FLASH n°31</dc:title>
  <dc:creator>françois FATOUX</dc:creator>
  <cp:lastModifiedBy>françois FATOUX</cp:lastModifiedBy>
  <cp:revision>219</cp:revision>
  <dcterms:created xsi:type="dcterms:W3CDTF">2016-03-20T23:07:47Z</dcterms:created>
  <dcterms:modified xsi:type="dcterms:W3CDTF">2019-11-19T18:35:09Z</dcterms:modified>
</cp:coreProperties>
</file>