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  <p:sldId id="27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10" Type="http://schemas.openxmlformats.org/officeDocument/2006/relationships/image" Target="../media/image11.png"/><Relationship Id="rId4" Type="http://schemas.openxmlformats.org/officeDocument/2006/relationships/image" Target="../media/image5.tif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tiff"/><Relationship Id="rId10" Type="http://schemas.openxmlformats.org/officeDocument/2006/relationships/image" Target="../media/image17.png"/><Relationship Id="rId4" Type="http://schemas.openxmlformats.org/officeDocument/2006/relationships/image" Target="../media/image5.tiff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6.tiff"/><Relationship Id="rId10" Type="http://schemas.openxmlformats.org/officeDocument/2006/relationships/image" Target="../media/image23.png"/><Relationship Id="rId4" Type="http://schemas.openxmlformats.org/officeDocument/2006/relationships/image" Target="../media/image5.tiff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6.tiff"/><Relationship Id="rId10" Type="http://schemas.openxmlformats.org/officeDocument/2006/relationships/image" Target="../media/image29.png"/><Relationship Id="rId4" Type="http://schemas.openxmlformats.org/officeDocument/2006/relationships/image" Target="../media/image5.tiff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6.tiff"/><Relationship Id="rId10" Type="http://schemas.openxmlformats.org/officeDocument/2006/relationships/image" Target="../media/image35.png"/><Relationship Id="rId4" Type="http://schemas.openxmlformats.org/officeDocument/2006/relationships/image" Target="../media/image5.tiff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n°5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93409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10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08" y="3850867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70" y="371274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909234" y="282240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909234" y="4404757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656128" y="281610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5656128" y="4404757"/>
            <a:ext cx="5373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9596" y="1109548"/>
            <a:ext cx="6973064" cy="128223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9761" y="2633910"/>
            <a:ext cx="1800225" cy="8300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9761" y="4158680"/>
            <a:ext cx="1800225" cy="8096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9698" y="2600367"/>
            <a:ext cx="1771650" cy="8572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0028" y="4155715"/>
            <a:ext cx="2146068" cy="81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3011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38" y="383506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300" y="370092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3365" y="254409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74911" y="4150918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6025811" y="2544092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025811" y="4150918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51731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5050" y="1005359"/>
            <a:ext cx="6424041" cy="11752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5385" y="2438486"/>
            <a:ext cx="2133600" cy="7715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8465" y="4150918"/>
            <a:ext cx="2076450" cy="762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712" y="2438486"/>
            <a:ext cx="2085975" cy="8001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3712" y="4153545"/>
            <a:ext cx="2085975" cy="75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0822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992" y="3841621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554" y="362606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974" y="1072413"/>
            <a:ext cx="7257192" cy="11490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6289" y="4294059"/>
            <a:ext cx="1333500" cy="6286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6944" y="2899523"/>
            <a:ext cx="1379756" cy="60470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16944" y="4294060"/>
            <a:ext cx="1379756" cy="66264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351" y="2875580"/>
            <a:ext cx="1337438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4129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2" y="3764406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34" y="363026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2210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12210" y="431347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32227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1135" y="891705"/>
            <a:ext cx="5462233" cy="1721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4953" y="2880908"/>
            <a:ext cx="1499629" cy="7905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8682" y="4226509"/>
            <a:ext cx="1485900" cy="7810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5438" y="2880907"/>
            <a:ext cx="1495682" cy="790575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3930" y="4215079"/>
            <a:ext cx="1497190" cy="7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77433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737559"/>
            <a:ext cx="2333625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7" y="364627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750664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952863" y="2998895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097354" y="2994140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7212991" y="2994140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7356" y="1020882"/>
            <a:ext cx="6667080" cy="13889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510" y="3058530"/>
            <a:ext cx="1268379" cy="22256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9435" y="3038100"/>
            <a:ext cx="1165763" cy="22460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6327" y="3058530"/>
            <a:ext cx="1050505" cy="222564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1307" y="3058530"/>
            <a:ext cx="1070717" cy="222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3190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74" y="1263000"/>
            <a:ext cx="5608806" cy="3734124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SOLUTIONS: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71178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9383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47588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34576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62" y="2496853"/>
            <a:ext cx="1825870" cy="1691724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786" y="2496854"/>
            <a:ext cx="1825870" cy="1691724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36" y="2496854"/>
            <a:ext cx="1825870" cy="169172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886" y="2496853"/>
            <a:ext cx="1800000" cy="1667755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0077" y="2504004"/>
            <a:ext cx="1748815" cy="168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0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319</TotalTime>
  <Words>107</Words>
  <Application>Microsoft Office PowerPoint</Application>
  <PresentationFormat>Grand écran</PresentationFormat>
  <Paragraphs>51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n°5</vt:lpstr>
      <vt:lpstr>Question 1</vt:lpstr>
      <vt:lpstr>Question 2</vt:lpstr>
      <vt:lpstr>Question 3</vt:lpstr>
      <vt:lpstr>Question 4</vt:lpstr>
      <vt:lpstr>Question 5</vt:lpstr>
      <vt:lpstr>Fin du FLASH</vt:lpstr>
      <vt:lpstr>SOLUTIONS: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n°5</dc:title>
  <dc:creator>françois FATOUX</dc:creator>
  <cp:lastModifiedBy>françois FATOUX</cp:lastModifiedBy>
  <cp:revision>94</cp:revision>
  <dcterms:created xsi:type="dcterms:W3CDTF">2016-03-20T23:07:47Z</dcterms:created>
  <dcterms:modified xsi:type="dcterms:W3CDTF">2019-09-15T09:52:37Z</dcterms:modified>
</cp:coreProperties>
</file>