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67" r:id="rId8"/>
    <p:sldId id="27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tiff"/><Relationship Id="rId10" Type="http://schemas.openxmlformats.org/officeDocument/2006/relationships/image" Target="../media/image16.png"/><Relationship Id="rId4" Type="http://schemas.openxmlformats.org/officeDocument/2006/relationships/image" Target="../media/image5.tiff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6.tiff"/><Relationship Id="rId10" Type="http://schemas.openxmlformats.org/officeDocument/2006/relationships/image" Target="../media/image22.png"/><Relationship Id="rId4" Type="http://schemas.openxmlformats.org/officeDocument/2006/relationships/image" Target="../media/image5.tiff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4.png"/><Relationship Id="rId7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6.tiff"/><Relationship Id="rId10" Type="http://schemas.openxmlformats.org/officeDocument/2006/relationships/image" Target="../media/image28.png"/><Relationship Id="rId4" Type="http://schemas.openxmlformats.org/officeDocument/2006/relationships/image" Target="../media/image5.tiff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.png"/><Relationship Id="rId7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6.tiff"/><Relationship Id="rId10" Type="http://schemas.openxmlformats.org/officeDocument/2006/relationships/image" Target="../media/image34.png"/><Relationship Id="rId4" Type="http://schemas.openxmlformats.org/officeDocument/2006/relationships/image" Target="../media/image5.tiff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3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n°6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93409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Mardi 10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807" y="3885498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84571" y="617232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3369" y="365894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281859" y="585376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1487865" y="3662348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4039294" y="3662348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6762889" y="3658943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04414" y="832962"/>
            <a:ext cx="4543425" cy="154305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2617" y="3172841"/>
            <a:ext cx="1504950" cy="149542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4329" y="3147670"/>
            <a:ext cx="1533525" cy="1552575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04040" y="3172841"/>
            <a:ext cx="151447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40128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5737" y="3968962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85501" y="618190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299" y="375144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825" y="581257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40121" y="581257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3365" y="254409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74911" y="4150918"/>
            <a:ext cx="696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6025811" y="2544092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6025811" y="4150918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825" y="551731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5825" y="1096597"/>
            <a:ext cx="4505325" cy="10858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9534" y="2478282"/>
            <a:ext cx="1876425" cy="9144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9534" y="3997723"/>
            <a:ext cx="1733550" cy="86677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29437" y="2478282"/>
            <a:ext cx="1762125" cy="9525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29437" y="3997723"/>
            <a:ext cx="1762125" cy="93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01226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429" y="3910530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991" y="371184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847" y="587186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185143" y="587186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1067612" y="2937820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1067612" y="440385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5516521" y="2937820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516521" y="440451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74" y="557682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0847" y="2685080"/>
            <a:ext cx="1885950" cy="10287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1396" y="2718417"/>
            <a:ext cx="2095500" cy="99536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0847" y="4073336"/>
            <a:ext cx="1914525" cy="100012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81396" y="4073336"/>
            <a:ext cx="2019300" cy="10287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7612" y="1096238"/>
            <a:ext cx="8359286" cy="145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7447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571" y="3805626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133" y="368017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02" y="573261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66498" y="573261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2210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12210" y="431347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4745614" y="299768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4745614" y="432227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28" y="5438562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4953" y="1297486"/>
            <a:ext cx="8582025" cy="107632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0812" y="2813397"/>
            <a:ext cx="1666875" cy="9144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0813" y="4088583"/>
            <a:ext cx="1821428" cy="881063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85439" y="2813397"/>
            <a:ext cx="1752600" cy="86677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5438" y="4088583"/>
            <a:ext cx="1718617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48720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7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785" y="3879730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347" y="374558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56" y="5882626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8"/>
          <p:cNvSpPr txBox="1"/>
          <p:nvPr/>
        </p:nvSpPr>
        <p:spPr>
          <a:xfrm>
            <a:off x="4489073" y="585723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60 secondes</a:t>
            </a:r>
            <a:endParaRPr lang="fr-FR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187955" y="2927345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2390154" y="2928558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4534645" y="2923803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25" name="ZoneTexte 6"/>
          <p:cNvSpPr txBox="1">
            <a:spLocks noChangeArrowheads="1"/>
          </p:cNvSpPr>
          <p:nvPr/>
        </p:nvSpPr>
        <p:spPr bwMode="auto">
          <a:xfrm>
            <a:off x="6975318" y="2923802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60" y="55880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4956" y="1248298"/>
            <a:ext cx="7581900" cy="122872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329" y="2814087"/>
            <a:ext cx="1485900" cy="25908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8463" y="2814087"/>
            <a:ext cx="1390650" cy="25908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0826" y="2780456"/>
            <a:ext cx="1691095" cy="262443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95562" y="2780456"/>
            <a:ext cx="1799080" cy="262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168554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7 L 0.46888 0.00255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217" y="1162739"/>
            <a:ext cx="4374259" cy="4374259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SOLUTIONS: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711785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093835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475885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0034576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 smtClean="0"/>
              <a:t>B et D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61" y="2334399"/>
            <a:ext cx="1974574" cy="182950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786" y="2334399"/>
            <a:ext cx="1974574" cy="182950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836" y="2334399"/>
            <a:ext cx="1974574" cy="182950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5886" y="2334400"/>
            <a:ext cx="1975846" cy="183068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4577" y="2334399"/>
            <a:ext cx="1974574" cy="182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77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310</TotalTime>
  <Words>107</Words>
  <Application>Microsoft Office PowerPoint</Application>
  <PresentationFormat>Grand écran</PresentationFormat>
  <Paragraphs>50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n°6</vt:lpstr>
      <vt:lpstr>Question 1</vt:lpstr>
      <vt:lpstr>Question 2</vt:lpstr>
      <vt:lpstr>Question 3</vt:lpstr>
      <vt:lpstr>Question 4</vt:lpstr>
      <vt:lpstr>Question 5</vt:lpstr>
      <vt:lpstr>Fin du FLASH</vt:lpstr>
      <vt:lpstr>SOLUTIONS: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n°6</dc:title>
  <dc:creator>françois FATOUX</dc:creator>
  <cp:lastModifiedBy>françois FATOUX</cp:lastModifiedBy>
  <cp:revision>78</cp:revision>
  <dcterms:created xsi:type="dcterms:W3CDTF">2016-03-20T23:07:47Z</dcterms:created>
  <dcterms:modified xsi:type="dcterms:W3CDTF">2019-09-15T09:53:28Z</dcterms:modified>
</cp:coreProperties>
</file>