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72" r:id="rId12"/>
    <p:sldId id="262" r:id="rId13"/>
    <p:sldId id="274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576" y="-13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5.png"/><Relationship Id="rId4" Type="http://schemas.openxmlformats.org/officeDocument/2006/relationships/image" Target="../media/image7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5.png"/><Relationship Id="rId4" Type="http://schemas.openxmlformats.org/officeDocument/2006/relationships/image" Target="../media/image7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tiff"/><Relationship Id="rId10" Type="http://schemas.openxmlformats.org/officeDocument/2006/relationships/image" Target="../media/image15.png"/><Relationship Id="rId4" Type="http://schemas.openxmlformats.org/officeDocument/2006/relationships/image" Target="../media/image6.tiff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7.tiff"/><Relationship Id="rId10" Type="http://schemas.openxmlformats.org/officeDocument/2006/relationships/image" Target="../media/image21.png"/><Relationship Id="rId4" Type="http://schemas.openxmlformats.org/officeDocument/2006/relationships/image" Target="../media/image6.tiff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5.png"/><Relationship Id="rId7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7.tiff"/><Relationship Id="rId10" Type="http://schemas.openxmlformats.org/officeDocument/2006/relationships/image" Target="../media/image27.png"/><Relationship Id="rId4" Type="http://schemas.openxmlformats.org/officeDocument/2006/relationships/image" Target="../media/image6.tiff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5.png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5.png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n°19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57662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Mardi 08 Octobre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067" y="4285816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30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457" y="382334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3495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de dessous est la vue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3086" y="1954670"/>
            <a:ext cx="4916010" cy="376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9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1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="" xmlns:p14="http://schemas.microsoft.com/office/powerpoint/2010/main" val="34635735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9932" y="4465519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576" y="381599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4198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Calculer mentalement: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sp>
        <p:nvSpPr>
          <p:cNvPr id="17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303480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 6,55km </a:t>
            </a:r>
            <a:endParaRPr lang="fr-FR" altLang="fr-FR" sz="4400" b="1" dirty="0"/>
          </a:p>
        </p:txBody>
      </p:sp>
      <p:sp>
        <p:nvSpPr>
          <p:cNvPr id="18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31021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</a:t>
            </a:r>
            <a:r>
              <a:rPr lang="fr-FR" altLang="fr-FR" sz="4400" b="1" dirty="0" smtClean="0"/>
              <a:t>4,55km  </a:t>
            </a:r>
            <a:endParaRPr lang="fr-FR" altLang="fr-FR" sz="4400" b="1" dirty="0"/>
          </a:p>
        </p:txBody>
      </p:sp>
      <p:sp>
        <p:nvSpPr>
          <p:cNvPr id="19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30572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</a:t>
            </a:r>
            <a:r>
              <a:rPr lang="fr-FR" altLang="fr-FR" sz="4400" b="1" dirty="0" smtClean="0"/>
              <a:t>2,85km </a:t>
            </a:r>
            <a:endParaRPr lang="fr-FR" altLang="fr-FR" sz="4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3949" y="1424617"/>
            <a:ext cx="7007295" cy="181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7597125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innerpea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440" y="1629771"/>
            <a:ext cx="8506496" cy="49817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6364" y="-142106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7267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117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09383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/>
              <a:t>C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475885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/>
              <a:t>D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034576" y="131360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/>
              <a:t>B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17267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6</a:t>
            </a:r>
            <a:r>
              <a:rPr lang="fr-FR" dirty="0" smtClean="0"/>
              <a:t>:</a:t>
            </a:r>
          </a:p>
          <a:p>
            <a:r>
              <a:rPr lang="fr-FR" dirty="0"/>
              <a:t>A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7117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7</a:t>
            </a:r>
            <a:r>
              <a:rPr lang="fr-FR" dirty="0" smtClean="0"/>
              <a:t>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9383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8</a:t>
            </a:r>
            <a:r>
              <a:rPr lang="fr-FR" dirty="0" smtClean="0"/>
              <a:t>:</a:t>
            </a:r>
          </a:p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475885" y="4152602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</a:t>
            </a:r>
            <a:r>
              <a:rPr lang="fr-FR" dirty="0"/>
              <a:t>9</a:t>
            </a:r>
            <a:r>
              <a:rPr lang="fr-FR" dirty="0" smtClean="0"/>
              <a:t>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0034576" y="415260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10: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28" y="4791843"/>
            <a:ext cx="1717978" cy="16849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1477" y="2027208"/>
            <a:ext cx="696433" cy="68304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6184" y="2040161"/>
            <a:ext cx="1719955" cy="1686878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172" y="2039960"/>
            <a:ext cx="1719954" cy="168687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800" y="4793323"/>
            <a:ext cx="1717978" cy="16849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634" y="2028406"/>
            <a:ext cx="1526957" cy="1698205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2604" y="2016228"/>
            <a:ext cx="1553352" cy="1727559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649" y="4797739"/>
            <a:ext cx="1719955" cy="1686878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0043" y="4780285"/>
            <a:ext cx="1719954" cy="1686878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5849" y="4807701"/>
            <a:ext cx="1717978" cy="16849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7598" y="2908352"/>
            <a:ext cx="696907" cy="6835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1" y="1436688"/>
            <a:ext cx="9042888" cy="2834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7760" y="4271274"/>
            <a:ext cx="1019175" cy="11334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352434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578002" y="609172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436688"/>
            <a:ext cx="9200783" cy="300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5222" y="4250470"/>
            <a:ext cx="1019175" cy="11334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428" y="3300052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604406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992" y="3841621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048" y="367782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47" y="587186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185143" y="587186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1067612" y="2937820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1067612" y="440385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5516521" y="2937820"/>
            <a:ext cx="667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</a:t>
            </a:r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5516521" y="440451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1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74" y="557682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5974" y="1072413"/>
            <a:ext cx="7257192" cy="11490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6289" y="4294059"/>
            <a:ext cx="1333500" cy="6286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6944" y="2899523"/>
            <a:ext cx="1379756" cy="60470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16944" y="4294060"/>
            <a:ext cx="1379756" cy="66264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2351" y="2875580"/>
            <a:ext cx="1337438" cy="666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444129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572" y="3764406"/>
            <a:ext cx="2333625" cy="2162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507" y="358713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02" y="5732614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8"/>
          <p:cNvSpPr txBox="1"/>
          <p:nvPr/>
        </p:nvSpPr>
        <p:spPr>
          <a:xfrm>
            <a:off x="4466498" y="573261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812210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12" name="ZoneTexte 6"/>
          <p:cNvSpPr txBox="1">
            <a:spLocks noChangeArrowheads="1"/>
          </p:cNvSpPr>
          <p:nvPr/>
        </p:nvSpPr>
        <p:spPr bwMode="auto">
          <a:xfrm>
            <a:off x="812210" y="4313479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4745614" y="2997682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14" name="ZoneTexte 6"/>
          <p:cNvSpPr txBox="1">
            <a:spLocks noChangeArrowheads="1"/>
          </p:cNvSpPr>
          <p:nvPr/>
        </p:nvSpPr>
        <p:spPr bwMode="auto">
          <a:xfrm>
            <a:off x="4745614" y="4322274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2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28" y="5438562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1135" y="891705"/>
            <a:ext cx="5462233" cy="1721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4953" y="2880908"/>
            <a:ext cx="1499629" cy="79057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8682" y="4226509"/>
            <a:ext cx="1485900" cy="78105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5438" y="2880907"/>
            <a:ext cx="1495682" cy="790575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3930" y="4215079"/>
            <a:ext cx="1497190" cy="7985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5977433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46888 0.00255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8785" y="3737559"/>
            <a:ext cx="2333625" cy="224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1467" y="362039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56" y="5882626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8"/>
          <p:cNvSpPr txBox="1"/>
          <p:nvPr/>
        </p:nvSpPr>
        <p:spPr>
          <a:xfrm>
            <a:off x="4489073" y="5857239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60 secondes</a:t>
            </a:r>
            <a:endParaRPr lang="fr-FR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750664" y="2997682"/>
            <a:ext cx="652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</a:t>
            </a:r>
            <a:r>
              <a:rPr lang="fr-FR" altLang="fr-FR" sz="2800" b="1" dirty="0" smtClean="0"/>
              <a:t>. 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2952863" y="2998895"/>
            <a:ext cx="59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</a:t>
            </a:r>
          </a:p>
        </p:txBody>
      </p:sp>
      <p:sp>
        <p:nvSpPr>
          <p:cNvPr id="24" name="ZoneTexte 6"/>
          <p:cNvSpPr txBox="1">
            <a:spLocks noChangeArrowheads="1"/>
          </p:cNvSpPr>
          <p:nvPr/>
        </p:nvSpPr>
        <p:spPr bwMode="auto">
          <a:xfrm>
            <a:off x="5097354" y="2994140"/>
            <a:ext cx="5661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</a:t>
            </a:r>
            <a:r>
              <a:rPr lang="fr-FR" altLang="fr-FR" sz="2800" b="1" dirty="0" smtClean="0"/>
              <a:t>.</a:t>
            </a:r>
            <a:endParaRPr lang="fr-FR" altLang="fr-FR" sz="2800" b="1" dirty="0"/>
          </a:p>
        </p:txBody>
      </p:sp>
      <p:sp>
        <p:nvSpPr>
          <p:cNvPr id="25" name="ZoneTexte 6"/>
          <p:cNvSpPr txBox="1">
            <a:spLocks noChangeArrowheads="1"/>
          </p:cNvSpPr>
          <p:nvPr/>
        </p:nvSpPr>
        <p:spPr bwMode="auto">
          <a:xfrm>
            <a:off x="7212991" y="2994140"/>
            <a:ext cx="6383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</a:t>
            </a:r>
          </a:p>
        </p:txBody>
      </p:sp>
      <p:pic>
        <p:nvPicPr>
          <p:cNvPr id="1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60" y="55880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7356" y="1020882"/>
            <a:ext cx="6667080" cy="13889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510" y="3058530"/>
            <a:ext cx="1268379" cy="22256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9435" y="3038100"/>
            <a:ext cx="1165763" cy="22460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6327" y="3058530"/>
            <a:ext cx="1050505" cy="222564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1307" y="3058530"/>
            <a:ext cx="1070717" cy="22256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6594849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0.46888 0.00255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2312" y="4325112"/>
            <a:ext cx="1717978" cy="1684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sp>
        <p:nvSpPr>
          <p:cNvPr id="4" name="Bouton Solution"/>
          <p:cNvSpPr txBox="1">
            <a:spLocks noChangeArrowheads="1"/>
          </p:cNvSpPr>
          <p:nvPr/>
        </p:nvSpPr>
        <p:spPr bwMode="auto">
          <a:xfrm>
            <a:off x="10254252" y="620100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557" y="3748194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0" y="1436688"/>
            <a:ext cx="5519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photo suivante représente 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2679" y="2261871"/>
            <a:ext cx="3204193" cy="3156606"/>
          </a:xfrm>
          <a:prstGeom prst="rect">
            <a:avLst/>
          </a:prstGeom>
        </p:spPr>
      </p:pic>
      <p:sp>
        <p:nvSpPr>
          <p:cNvPr id="19" name="ZoneTexte 3"/>
          <p:cNvSpPr txBox="1">
            <a:spLocks noChangeArrowheads="1"/>
          </p:cNvSpPr>
          <p:nvPr/>
        </p:nvSpPr>
        <p:spPr bwMode="auto">
          <a:xfrm>
            <a:off x="779164" y="2404031"/>
            <a:ext cx="2404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Tétraèdre</a:t>
            </a:r>
            <a:endParaRPr lang="fr-FR" altLang="fr-FR" sz="2800" b="1" dirty="0"/>
          </a:p>
        </p:txBody>
      </p:sp>
      <p:sp>
        <p:nvSpPr>
          <p:cNvPr id="21" name="ZoneTexte 5"/>
          <p:cNvSpPr txBox="1">
            <a:spLocks noChangeArrowheads="1"/>
          </p:cNvSpPr>
          <p:nvPr/>
        </p:nvSpPr>
        <p:spPr bwMode="auto">
          <a:xfrm>
            <a:off x="779164" y="2926318"/>
            <a:ext cx="248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Octaèdre</a:t>
            </a:r>
            <a:endParaRPr lang="fr-FR" altLang="fr-FR" sz="2800" b="1" dirty="0"/>
          </a:p>
        </p:txBody>
      </p:sp>
      <p:sp>
        <p:nvSpPr>
          <p:cNvPr id="22" name="ZoneTexte 6"/>
          <p:cNvSpPr txBox="1">
            <a:spLocks noChangeArrowheads="1"/>
          </p:cNvSpPr>
          <p:nvPr/>
        </p:nvSpPr>
        <p:spPr bwMode="auto">
          <a:xfrm>
            <a:off x="779164" y="3450193"/>
            <a:ext cx="2534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Icosaèdre</a:t>
            </a:r>
            <a:endParaRPr lang="fr-FR" altLang="fr-FR" sz="2800" b="1" dirty="0"/>
          </a:p>
        </p:txBody>
      </p:sp>
      <p:sp>
        <p:nvSpPr>
          <p:cNvPr id="23" name="ZoneTexte 7"/>
          <p:cNvSpPr txBox="1">
            <a:spLocks noChangeArrowheads="1"/>
          </p:cNvSpPr>
          <p:nvPr/>
        </p:nvSpPr>
        <p:spPr bwMode="auto">
          <a:xfrm>
            <a:off x="779164" y="3974068"/>
            <a:ext cx="1701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C</a:t>
            </a:r>
            <a:r>
              <a:rPr lang="fr-FR" altLang="fr-FR" sz="2800" b="1" dirty="0" smtClean="0"/>
              <a:t>ube</a:t>
            </a:r>
            <a:endParaRPr lang="fr-FR" altLang="fr-FR" sz="2800" b="1" dirty="0"/>
          </a:p>
        </p:txBody>
      </p:sp>
      <p:sp>
        <p:nvSpPr>
          <p:cNvPr id="24" name="ZoneTexte 8"/>
          <p:cNvSpPr txBox="1">
            <a:spLocks noChangeArrowheads="1"/>
          </p:cNvSpPr>
          <p:nvPr/>
        </p:nvSpPr>
        <p:spPr bwMode="auto">
          <a:xfrm>
            <a:off x="779164" y="4496356"/>
            <a:ext cx="2999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Dodécaèdre</a:t>
            </a:r>
            <a:endParaRPr lang="fr-FR" altLang="fr-FR" sz="2800" b="1" dirty="0"/>
          </a:p>
        </p:txBody>
      </p:sp>
    </p:spTree>
    <p:extLst>
      <p:ext uri="{BB962C8B-B14F-4D97-AF65-F5344CB8AC3E}">
        <p14:creationId xmlns="" xmlns:p14="http://schemas.microsoft.com/office/powerpoint/2010/main" val="3403467291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8742" y="4375588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974" y="380393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3666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Le jouet suivant est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5765" y="2104001"/>
            <a:ext cx="3363133" cy="3177087"/>
          </a:xfrm>
          <a:prstGeom prst="rect">
            <a:avLst/>
          </a:prstGeom>
        </p:spPr>
      </p:pic>
      <p:sp>
        <p:nvSpPr>
          <p:cNvPr id="20" name="ZoneTexte 3"/>
          <p:cNvSpPr txBox="1">
            <a:spLocks noChangeArrowheads="1"/>
          </p:cNvSpPr>
          <p:nvPr/>
        </p:nvSpPr>
        <p:spPr bwMode="auto">
          <a:xfrm>
            <a:off x="399600" y="2283263"/>
            <a:ext cx="2404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A.  </a:t>
            </a:r>
            <a:r>
              <a:rPr lang="fr-FR" altLang="fr-FR" sz="2800" b="1" dirty="0" smtClean="0"/>
              <a:t>Tétraèdre</a:t>
            </a:r>
            <a:endParaRPr lang="fr-FR" altLang="fr-FR" sz="2800" b="1" dirty="0"/>
          </a:p>
        </p:txBody>
      </p:sp>
      <p:sp>
        <p:nvSpPr>
          <p:cNvPr id="22" name="ZoneTexte 5"/>
          <p:cNvSpPr txBox="1">
            <a:spLocks noChangeArrowheads="1"/>
          </p:cNvSpPr>
          <p:nvPr/>
        </p:nvSpPr>
        <p:spPr bwMode="auto">
          <a:xfrm>
            <a:off x="399600" y="2805550"/>
            <a:ext cx="248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B.   </a:t>
            </a:r>
            <a:r>
              <a:rPr lang="fr-FR" altLang="fr-FR" sz="2800" b="1" dirty="0" smtClean="0"/>
              <a:t>Octaèdre</a:t>
            </a:r>
            <a:endParaRPr lang="fr-FR" altLang="fr-FR" sz="2800" b="1" dirty="0"/>
          </a:p>
        </p:txBody>
      </p:sp>
      <p:sp>
        <p:nvSpPr>
          <p:cNvPr id="23" name="ZoneTexte 6"/>
          <p:cNvSpPr txBox="1">
            <a:spLocks noChangeArrowheads="1"/>
          </p:cNvSpPr>
          <p:nvPr/>
        </p:nvSpPr>
        <p:spPr bwMode="auto">
          <a:xfrm>
            <a:off x="399600" y="3329425"/>
            <a:ext cx="2534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C.  </a:t>
            </a:r>
            <a:r>
              <a:rPr lang="fr-FR" altLang="fr-FR" sz="2800" b="1" dirty="0" smtClean="0"/>
              <a:t>Icosaèdre</a:t>
            </a:r>
            <a:endParaRPr lang="fr-FR" altLang="fr-FR" sz="2800" b="1" dirty="0"/>
          </a:p>
        </p:txBody>
      </p:sp>
      <p:sp>
        <p:nvSpPr>
          <p:cNvPr id="24" name="ZoneTexte 7"/>
          <p:cNvSpPr txBox="1">
            <a:spLocks noChangeArrowheads="1"/>
          </p:cNvSpPr>
          <p:nvPr/>
        </p:nvSpPr>
        <p:spPr bwMode="auto">
          <a:xfrm>
            <a:off x="399600" y="3853300"/>
            <a:ext cx="17011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D.  C</a:t>
            </a:r>
            <a:r>
              <a:rPr lang="fr-FR" altLang="fr-FR" sz="2800" b="1" dirty="0" smtClean="0"/>
              <a:t>ube</a:t>
            </a:r>
            <a:endParaRPr lang="fr-FR" altLang="fr-FR" sz="2800" b="1" dirty="0"/>
          </a:p>
        </p:txBody>
      </p:sp>
      <p:sp>
        <p:nvSpPr>
          <p:cNvPr id="25" name="ZoneTexte 8"/>
          <p:cNvSpPr txBox="1">
            <a:spLocks noChangeArrowheads="1"/>
          </p:cNvSpPr>
          <p:nvPr/>
        </p:nvSpPr>
        <p:spPr bwMode="auto">
          <a:xfrm>
            <a:off x="399600" y="4375588"/>
            <a:ext cx="29995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/>
              <a:t>E.   </a:t>
            </a:r>
            <a:r>
              <a:rPr lang="fr-FR" altLang="fr-FR" sz="2800" b="1" dirty="0" smtClean="0"/>
              <a:t>Dodécaèdre</a:t>
            </a:r>
            <a:endParaRPr lang="fr-FR" altLang="fr-FR" sz="2800" b="1" dirty="0"/>
          </a:p>
        </p:txBody>
      </p:sp>
    </p:spTree>
    <p:extLst>
      <p:ext uri="{BB962C8B-B14F-4D97-AF65-F5344CB8AC3E}">
        <p14:creationId xmlns="" xmlns:p14="http://schemas.microsoft.com/office/powerpoint/2010/main" val="130578615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629" y="4410048"/>
            <a:ext cx="1719954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7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3" y="6161088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8"/>
          <p:cNvSpPr txBox="1"/>
          <p:nvPr/>
        </p:nvSpPr>
        <p:spPr>
          <a:xfrm>
            <a:off x="4421559" y="6161087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9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5865828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Solution"/>
          <p:cNvSpPr txBox="1">
            <a:spLocks noChangeArrowheads="1"/>
          </p:cNvSpPr>
          <p:nvPr/>
        </p:nvSpPr>
        <p:spPr bwMode="auto">
          <a:xfrm>
            <a:off x="10271670" y="6234392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348" y="3785671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0" y="1436688"/>
            <a:ext cx="5206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</a:rPr>
              <a:t>La vue du dessus est la vue :</a:t>
            </a:r>
            <a:endParaRPr lang="fr-FR" altLang="fr-FR" sz="2800" b="1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3086" y="1954670"/>
            <a:ext cx="4916010" cy="376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3"/>
          <p:cNvSpPr txBox="1">
            <a:spLocks noChangeArrowheads="1"/>
          </p:cNvSpPr>
          <p:nvPr/>
        </p:nvSpPr>
        <p:spPr bwMode="auto">
          <a:xfrm>
            <a:off x="1516094" y="2090654"/>
            <a:ext cx="7585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 smtClean="0"/>
              <a:t>A.</a:t>
            </a:r>
            <a:endParaRPr lang="fr-FR" altLang="fr-FR" sz="4400" b="1" dirty="0"/>
          </a:p>
        </p:txBody>
      </p:sp>
      <p:sp>
        <p:nvSpPr>
          <p:cNvPr id="19" name="ZoneTexte 5"/>
          <p:cNvSpPr txBox="1">
            <a:spLocks noChangeArrowheads="1"/>
          </p:cNvSpPr>
          <p:nvPr/>
        </p:nvSpPr>
        <p:spPr bwMode="auto">
          <a:xfrm>
            <a:off x="1533850" y="3340910"/>
            <a:ext cx="11400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B.   </a:t>
            </a:r>
          </a:p>
        </p:txBody>
      </p:sp>
      <p:sp>
        <p:nvSpPr>
          <p:cNvPr id="20" name="ZoneTexte 6"/>
          <p:cNvSpPr txBox="1">
            <a:spLocks noChangeArrowheads="1"/>
          </p:cNvSpPr>
          <p:nvPr/>
        </p:nvSpPr>
        <p:spPr bwMode="auto">
          <a:xfrm>
            <a:off x="1498339" y="4521732"/>
            <a:ext cx="1095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4400" b="1" dirty="0"/>
              <a:t>C.  </a:t>
            </a:r>
          </a:p>
        </p:txBody>
      </p:sp>
    </p:spTree>
    <p:extLst>
      <p:ext uri="{BB962C8B-B14F-4D97-AF65-F5344CB8AC3E}">
        <p14:creationId xmlns="" xmlns:p14="http://schemas.microsoft.com/office/powerpoint/2010/main" val="428569672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361</TotalTime>
  <Words>213</Words>
  <Application>Microsoft Office PowerPoint</Application>
  <PresentationFormat>Personnalisé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n°19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n°19</dc:title>
  <dc:creator>françois FATOUX</dc:creator>
  <cp:lastModifiedBy>françois FATOUX</cp:lastModifiedBy>
  <cp:revision>111</cp:revision>
  <dcterms:created xsi:type="dcterms:W3CDTF">2016-03-20T23:07:47Z</dcterms:created>
  <dcterms:modified xsi:type="dcterms:W3CDTF">2019-10-08T15:51:22Z</dcterms:modified>
</cp:coreProperties>
</file>