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13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n°4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749744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9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325" y="531407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189621" y="531407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20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25" y="502562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202" y="370401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010" y="356183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284" y="1303398"/>
            <a:ext cx="5638800" cy="1285875"/>
          </a:xfrm>
          <a:prstGeom prst="rect">
            <a:avLst/>
          </a:prstGeom>
        </p:spPr>
      </p:pic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909234" y="282240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909234" y="4404757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656128" y="281610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5656128" y="4404757"/>
            <a:ext cx="5373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5303" y="2822404"/>
            <a:ext cx="3629025" cy="11811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8370" y="4196037"/>
            <a:ext cx="2219325" cy="117157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6231" y="2755729"/>
            <a:ext cx="3162300" cy="124777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1845" y="4196037"/>
            <a:ext cx="2390775" cy="1162050"/>
          </a:xfrm>
          <a:prstGeom prst="rect">
            <a:avLst/>
          </a:prstGeom>
        </p:spPr>
      </p:pic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243" y="3809682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01" y="370067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4212" y="1212606"/>
            <a:ext cx="5676900" cy="1162050"/>
          </a:xfrm>
          <a:prstGeom prst="rect">
            <a:avLst/>
          </a:prstGeom>
        </p:spPr>
      </p:pic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2053080" y="2506419"/>
            <a:ext cx="5287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7 est le chiffre des dizaines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2053080" y="3182449"/>
            <a:ext cx="56220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  <a:r>
              <a:rPr lang="fr-FR" altLang="fr-FR" sz="2800" b="1" dirty="0" smtClean="0"/>
              <a:t>4 est le chiffre des centaines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2053080" y="3863922"/>
            <a:ext cx="48894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La partie entière est 145 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2053080" y="4545395"/>
            <a:ext cx="52213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La partie décimale est 145</a:t>
            </a:r>
            <a:endParaRPr lang="fr-FR" altLang="fr-FR" sz="2800" b="1" dirty="0"/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47335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4341" y="386715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904" y="381073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5974" y="1268290"/>
            <a:ext cx="5686425" cy="1543050"/>
          </a:xfrm>
          <a:prstGeom prst="rect">
            <a:avLst/>
          </a:prstGeom>
        </p:spPr>
      </p:pic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2025974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2025974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5325" y="4177235"/>
            <a:ext cx="1943100" cy="11144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3922" y="4137814"/>
            <a:ext cx="1724025" cy="105727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5325" y="2937819"/>
            <a:ext cx="1781175" cy="80962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3922" y="2937664"/>
            <a:ext cx="1676400" cy="800100"/>
          </a:xfrm>
          <a:prstGeom prst="rect">
            <a:avLst/>
          </a:prstGeom>
        </p:spPr>
      </p:pic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3" y="386715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6" y="367148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7329" y="1127200"/>
            <a:ext cx="5676900" cy="1638300"/>
          </a:xfrm>
          <a:prstGeom prst="rect">
            <a:avLst/>
          </a:prstGeom>
        </p:spPr>
      </p:pic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26409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26409" y="419038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190389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152" y="2964701"/>
            <a:ext cx="3476325" cy="66142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152" y="4107115"/>
            <a:ext cx="3476325" cy="64693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3930" y="2964577"/>
            <a:ext cx="3828065" cy="66154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3930" y="4101064"/>
            <a:ext cx="3109439" cy="647142"/>
          </a:xfrm>
          <a:prstGeom prst="rect">
            <a:avLst/>
          </a:prstGeom>
        </p:spPr>
      </p:pic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87973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8" y="377072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356" y="1101248"/>
            <a:ext cx="5667375" cy="1247775"/>
          </a:xfrm>
          <a:prstGeom prst="rect">
            <a:avLst/>
          </a:prstGeom>
        </p:spPr>
      </p:pic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126409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126409" y="419038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4947836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4947836" y="4190389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152" y="3004268"/>
            <a:ext cx="4109371" cy="53087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152" y="4227665"/>
            <a:ext cx="4109371" cy="486892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6152" y="3004268"/>
            <a:ext cx="2748304" cy="57770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6152" y="4176383"/>
            <a:ext cx="3047894" cy="576062"/>
          </a:xfrm>
          <a:prstGeom prst="rect">
            <a:avLst/>
          </a:prstGeom>
        </p:spPr>
      </p:pic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689" y="1116622"/>
            <a:ext cx="3387556" cy="5047643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SOLUTIONS: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11785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93835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475885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34576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11" y="2234089"/>
            <a:ext cx="2020354" cy="187192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376" y="2234090"/>
            <a:ext cx="2020354" cy="187192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248" y="2234090"/>
            <a:ext cx="2020354" cy="187192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4283" y="2217465"/>
            <a:ext cx="2056238" cy="190516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1203" y="2234089"/>
            <a:ext cx="2020354" cy="187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383</TotalTime>
  <Words>121</Words>
  <Application>Microsoft Office PowerPoint</Application>
  <PresentationFormat>Grand écran</PresentationFormat>
  <Paragraphs>47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n°4</vt:lpstr>
      <vt:lpstr>Question 1</vt:lpstr>
      <vt:lpstr>Question 2</vt:lpstr>
      <vt:lpstr>Question 3</vt:lpstr>
      <vt:lpstr>Question 4</vt:lpstr>
      <vt:lpstr>Question 5</vt:lpstr>
      <vt:lpstr>Fin du FLASH</vt:lpstr>
      <vt:lpstr>SOLUTIONS: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n°4</dc:title>
  <dc:creator>françois FATOUX</dc:creator>
  <cp:lastModifiedBy>françois FATOUX</cp:lastModifiedBy>
  <cp:revision>119</cp:revision>
  <dcterms:created xsi:type="dcterms:W3CDTF">2016-03-20T23:07:47Z</dcterms:created>
  <dcterms:modified xsi:type="dcterms:W3CDTF">2019-09-15T09:51:59Z</dcterms:modified>
</cp:coreProperties>
</file>