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n°38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89401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10 Décembre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Nombres Rationnels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52588"/>
            <a:ext cx="106394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3" y="1647825"/>
            <a:ext cx="106584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apprend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235" y="1207480"/>
            <a:ext cx="4359018" cy="50296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447" y="1026938"/>
            <a:ext cx="10434360" cy="554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338" y="1666875"/>
            <a:ext cx="106013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713" y="1638300"/>
            <a:ext cx="106965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6755333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" y="1666875"/>
            <a:ext cx="106489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32706667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52588"/>
            <a:ext cx="106299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35217298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71638"/>
            <a:ext cx="106299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3" y="1647825"/>
            <a:ext cx="106584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71638"/>
            <a:ext cx="106394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1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" y="1657350"/>
            <a:ext cx="106489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550</TotalTime>
  <Words>63</Words>
  <Application>Microsoft Office PowerPoint</Application>
  <PresentationFormat>Personnalisé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n°38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n°38</dc:title>
  <dc:creator>françois FATOUX</dc:creator>
  <cp:lastModifiedBy>françois FATOUX</cp:lastModifiedBy>
  <cp:revision>201</cp:revision>
  <dcterms:created xsi:type="dcterms:W3CDTF">2016-03-20T23:07:47Z</dcterms:created>
  <dcterms:modified xsi:type="dcterms:W3CDTF">2019-12-11T01:51:13Z</dcterms:modified>
</cp:coreProperties>
</file>