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67" r:id="rId8"/>
    <p:sldId id="27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</a:t>
            </a:r>
            <a:r>
              <a:rPr lang="fr-FR" dirty="0" smtClean="0"/>
              <a:t>FLASH n°2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4225837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Vendredi 6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1" y="1436688"/>
            <a:ext cx="9042888" cy="2834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7760" y="4271274"/>
            <a:ext cx="1019175" cy="113347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560" y="360197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578002" y="6091726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436688"/>
            <a:ext cx="9200783" cy="300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5222" y="4250470"/>
            <a:ext cx="1019175" cy="113347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560" y="360197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04406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578002" y="6091726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7" y="1436688"/>
            <a:ext cx="9325219" cy="3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3727" y="4250470"/>
            <a:ext cx="1019175" cy="113347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560" y="360197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679004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578002" y="6091726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8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08" y="1674076"/>
            <a:ext cx="9154504" cy="433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5222" y="4361870"/>
            <a:ext cx="1019175" cy="113347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560" y="3601977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05091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437325" y="6329118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8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21" y="1531815"/>
            <a:ext cx="111633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151068"/>
            <a:ext cx="8534400" cy="23622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2250" y="4670548"/>
            <a:ext cx="1019175" cy="113347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0669" y="4084734"/>
            <a:ext cx="2348768" cy="2305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66292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1945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511175"/>
            <a:ext cx="5953125" cy="610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3722" y="2132378"/>
            <a:ext cx="11060723" cy="402431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5000" dirty="0">
                <a:solidFill>
                  <a:srgbClr val="FFFF00"/>
                </a:solidFill>
              </a:rPr>
              <a:t> </a:t>
            </a:r>
            <a:r>
              <a:rPr lang="fr-FR" sz="5000" dirty="0" smtClean="0">
                <a:solidFill>
                  <a:srgbClr val="FFFF00"/>
                </a:solidFill>
              </a:rPr>
              <a:t>24/9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5000" dirty="0" smtClean="0">
                <a:solidFill>
                  <a:srgbClr val="FFFF00"/>
                </a:solidFill>
              </a:rPr>
              <a:t> 6/5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5000" dirty="0" smtClean="0">
                <a:solidFill>
                  <a:srgbClr val="FFFF00"/>
                </a:solidFill>
              </a:rPr>
              <a:t> 9 = 30-21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5000" dirty="0">
                <a:solidFill>
                  <a:srgbClr val="FFFF00"/>
                </a:solidFill>
              </a:rPr>
              <a:t> </a:t>
            </a:r>
            <a:r>
              <a:rPr lang="fr-FR" sz="5000" dirty="0" smtClean="0">
                <a:solidFill>
                  <a:srgbClr val="FFFF00"/>
                </a:solidFill>
              </a:rPr>
              <a:t>4 x 4 </a:t>
            </a:r>
            <a:r>
              <a:rPr lang="fr-FR" sz="5000" smtClean="0">
                <a:solidFill>
                  <a:srgbClr val="FFFF00"/>
                </a:solidFill>
              </a:rPr>
              <a:t>+ 4=20</a:t>
            </a:r>
            <a:endParaRPr lang="fr-FR" sz="5000" dirty="0" smtClean="0">
              <a:solidFill>
                <a:srgbClr val="FFFF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5000" dirty="0">
                <a:solidFill>
                  <a:srgbClr val="FFFF00"/>
                </a:solidFill>
              </a:rPr>
              <a:t> </a:t>
            </a:r>
            <a:r>
              <a:rPr lang="fr-FR" sz="5000" dirty="0" smtClean="0">
                <a:solidFill>
                  <a:srgbClr val="FFFF00"/>
                </a:solidFill>
              </a:rPr>
              <a:t>dessin 2 </a:t>
            </a:r>
            <a:r>
              <a:rPr lang="fr-FR" sz="3600" dirty="0" smtClean="0">
                <a:solidFill>
                  <a:srgbClr val="FFFF00"/>
                </a:solidFill>
              </a:rPr>
              <a:t>(impossible d’aller à gauche)</a:t>
            </a:r>
            <a:endParaRPr lang="fr-FR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07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295</TotalTime>
  <Words>59</Words>
  <Application>Microsoft Office PowerPoint</Application>
  <PresentationFormat>Grand écran</PresentationFormat>
  <Paragraphs>21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Baskerville Old Face</vt:lpstr>
      <vt:lpstr>Century Gothic</vt:lpstr>
      <vt:lpstr>Vapor Trail</vt:lpstr>
      <vt:lpstr>Questions FLASH n°2</vt:lpstr>
      <vt:lpstr>Question 1</vt:lpstr>
      <vt:lpstr>Question 2</vt:lpstr>
      <vt:lpstr>Question 3</vt:lpstr>
      <vt:lpstr>Question 4</vt:lpstr>
      <vt:lpstr>Question 5</vt:lpstr>
      <vt:lpstr>Fin du FLASH</vt:lpstr>
      <vt:lpstr>Solutions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n°2</dc:title>
  <dc:creator>françois FATOUX</dc:creator>
  <cp:lastModifiedBy>françois FATOUX</cp:lastModifiedBy>
  <cp:revision>65</cp:revision>
  <dcterms:created xsi:type="dcterms:W3CDTF">2016-03-20T23:07:47Z</dcterms:created>
  <dcterms:modified xsi:type="dcterms:W3CDTF">2019-09-15T09:51:09Z</dcterms:modified>
</cp:coreProperties>
</file>