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  <p:sldId id="27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3F7F9-6C67-47F0-9AC2-05F4D977696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D0EE-FD0D-4CA1-B260-F574D9618DF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6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E49EC-FC3D-4A1B-955D-2B7CC9A1A2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A9C0-B0B8-4433-A530-2CD1E9680D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709B8B9-BC3D-473A-A4CE-75613826E98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0D6F-C1E4-4C46-90C9-C1CCE38913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4A5F31-0C92-40FA-AEBE-22CD059D2167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4905-F050-4385-AEED-8694B7C4592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06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0E227E-EC59-4358-A41E-98B7202293AD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070D-B191-4A14-AD31-CE444FEDDF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F30C-0E42-4759-B46D-1CB59242E4C3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D2A74-37D8-4949-BADC-71C1F781BC8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1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A935-F6A5-4578-B598-B9F633C40F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0E6D-BE0F-498C-A696-963E3E29C8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947E-54C0-4F24-A280-16D1E418C62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3CD7-DBCE-45A3-979A-0B4EA9629A3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32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F479CB-2F72-44B8-8AA7-9B26DC9CC98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F4A9-52B3-470C-A799-F5C7939F6D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9A1F-B483-4933-88A1-7F1767F3C05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6933-83B3-4994-B90A-620FD01272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7CF0C72-8204-46B4-AFFD-E4A689B4C8DB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4AAF2-2DC7-4CED-8CEC-66389C581E5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8751-A1D0-4F70-B32C-7906FC97594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3497-A8D9-4743-9F76-1E9B709FC8B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8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E29F-CD40-4B0A-948D-8E7FCDB4EDCC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D911-6AD8-4A21-9257-157009EAF6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1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F08B9-CB74-4F30-8FD1-193366B45715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FF2-8612-47DE-9F58-8E1C911A0B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878D-DF46-49CF-962D-EAD033F4485A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507F-52FE-4BC9-A5CD-1A8DFFFA11E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60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C5E-2B63-4CF7-A290-FD35BB526CD6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8842-3861-4CEB-9CF0-B5A9D2C51F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827F9-39B0-443F-83F3-620A3C139019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9C69-9ABF-4C49-B595-DE3E22F4CA2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789DA0-C322-4986-A436-50AD644943E2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72EE26-8AE1-46E9-959A-82281D7089E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13" r:id="rId2"/>
    <p:sldLayoutId id="2147483825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6" r:id="rId11"/>
    <p:sldLayoutId id="2147483827" r:id="rId12"/>
    <p:sldLayoutId id="2147483828" r:id="rId13"/>
    <p:sldLayoutId id="2147483821" r:id="rId14"/>
    <p:sldLayoutId id="2147483822" r:id="rId15"/>
    <p:sldLayoutId id="2147483823" r:id="rId16"/>
    <p:sldLayoutId id="2147483829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0"/>
            <a:ext cx="9448800" cy="1825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Questions FLASH n°7</a:t>
            </a:r>
            <a:endParaRPr lang="fr-FR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6858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Géométrie mentale , calcul mental, et algorithmique</a:t>
            </a:r>
          </a:p>
        </p:txBody>
      </p:sp>
      <p:sp>
        <p:nvSpPr>
          <p:cNvPr id="8196" name="ZoneTexte 2"/>
          <p:cNvSpPr txBox="1">
            <a:spLocks noChangeArrowheads="1"/>
          </p:cNvSpPr>
          <p:nvPr/>
        </p:nvSpPr>
        <p:spPr bwMode="auto">
          <a:xfrm>
            <a:off x="7972425" y="863600"/>
            <a:ext cx="4378122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2800" b="1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Mercredi 11 </a:t>
            </a:r>
            <a:r>
              <a:rPr lang="fr-FR" altLang="fr-FR" sz="2800" b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Septembre 2019</a:t>
            </a:r>
          </a:p>
        </p:txBody>
      </p:sp>
      <p:sp>
        <p:nvSpPr>
          <p:cNvPr id="8197" name="ZoneTexte 3"/>
          <p:cNvSpPr txBox="1">
            <a:spLocks noChangeArrowheads="1"/>
          </p:cNvSpPr>
          <p:nvPr/>
        </p:nvSpPr>
        <p:spPr bwMode="auto">
          <a:xfrm>
            <a:off x="9934575" y="2536825"/>
            <a:ext cx="106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FF0000"/>
                </a:solidFill>
              </a:rPr>
              <a:t>5eme A</a:t>
            </a:r>
            <a:endParaRPr lang="fr-FR" altLang="fr-FR" sz="18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  <a:endParaRPr lang="fr-FR" dirty="0"/>
          </a:p>
        </p:txBody>
      </p:sp>
      <p:pic>
        <p:nvPicPr>
          <p:cNvPr id="921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436688"/>
            <a:ext cx="12088813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43368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  <a:endParaRPr lang="fr-FR" dirty="0"/>
          </a:p>
        </p:txBody>
      </p:sp>
      <p:pic>
        <p:nvPicPr>
          <p:cNvPr id="1024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436688"/>
            <a:ext cx="12006262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32634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  <a:endParaRPr lang="fr-FR" dirty="0"/>
          </a:p>
        </p:txBody>
      </p:sp>
      <p:pic>
        <p:nvPicPr>
          <p:cNvPr id="11267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688"/>
            <a:ext cx="121824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40502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  <a:endParaRPr lang="fr-FR" dirty="0"/>
          </a:p>
        </p:txBody>
      </p:sp>
      <p:pic>
        <p:nvPicPr>
          <p:cNvPr id="12291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688"/>
            <a:ext cx="12238038" cy="41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416023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2875"/>
            <a:ext cx="8610600" cy="1293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  <a:endParaRPr lang="fr-FR" dirty="0"/>
          </a:p>
        </p:txBody>
      </p:sp>
      <p:pic>
        <p:nvPicPr>
          <p:cNvPr id="13315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436688"/>
            <a:ext cx="12199937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smathe\Documents\Déclic 1ère ES-L\Numérique\Diaporamas\Maquette\barre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3" y="5853763"/>
            <a:ext cx="5797100" cy="3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smathe\Documents\Déclic 1ère ES-L\Numérique\Diaporamas\Maquette\curseu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99" y="5561654"/>
            <a:ext cx="360000" cy="28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165387"/>
      </p:ext>
    </p:extLst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46888 0.00255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Fin du FLASH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831" y="1299931"/>
            <a:ext cx="4351397" cy="3642676"/>
          </a:xfrm>
          <a:prstGeom prst="rect">
            <a:avLst/>
          </a:prstGeom>
        </p:spPr>
      </p:pic>
    </p:spTree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Question 1:</a:t>
            </a:r>
          </a:p>
          <a:p>
            <a:r>
              <a:rPr lang="fr-FR" dirty="0" smtClean="0"/>
              <a:t>Question 2:</a:t>
            </a:r>
          </a:p>
          <a:p>
            <a:r>
              <a:rPr lang="fr-FR" dirty="0" smtClean="0"/>
              <a:t>Question 3:</a:t>
            </a:r>
          </a:p>
          <a:p>
            <a:r>
              <a:rPr lang="fr-FR" dirty="0" smtClean="0"/>
              <a:t>Question 4:</a:t>
            </a:r>
          </a:p>
          <a:p>
            <a:r>
              <a:rPr lang="fr-FR" dirty="0" smtClean="0"/>
              <a:t>Question 5: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56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273</TotalTime>
  <Words>46</Words>
  <Application>Microsoft Office PowerPoint</Application>
  <PresentationFormat>Grand écran</PresentationFormat>
  <Paragraphs>16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Baskerville Old Face</vt:lpstr>
      <vt:lpstr>Century Gothic</vt:lpstr>
      <vt:lpstr>Vapor Trail</vt:lpstr>
      <vt:lpstr>Questions FLASH n°7</vt:lpstr>
      <vt:lpstr>Question 1</vt:lpstr>
      <vt:lpstr>Question 2</vt:lpstr>
      <vt:lpstr>Question 3</vt:lpstr>
      <vt:lpstr>Question 4</vt:lpstr>
      <vt:lpstr>Question 5</vt:lpstr>
      <vt:lpstr>Fin du FLASH</vt:lpstr>
      <vt:lpstr>SOLUTIONS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n°7</dc:title>
  <dc:creator>françois FATOUX</dc:creator>
  <cp:lastModifiedBy>françois FATOUX</cp:lastModifiedBy>
  <cp:revision>62</cp:revision>
  <dcterms:created xsi:type="dcterms:W3CDTF">2016-03-20T23:07:47Z</dcterms:created>
  <dcterms:modified xsi:type="dcterms:W3CDTF">2019-09-15T09:54:27Z</dcterms:modified>
</cp:coreProperties>
</file>