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61" r:id="rId7"/>
    <p:sldId id="260" r:id="rId8"/>
    <p:sldId id="259" r:id="rId9"/>
    <p:sldId id="266" r:id="rId10"/>
    <p:sldId id="265" r:id="rId11"/>
    <p:sldId id="264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 snapToGrid="0">
      <p:cViewPr varScale="1">
        <p:scale>
          <a:sx n="90" d="100"/>
          <a:sy n="90" d="100"/>
        </p:scale>
        <p:origin x="-2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1186E-25BA-44E8-BA8C-ED551661048B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EFF7A034-ECE8-40F8-88D3-3A6EC4306ECA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640278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9DDCE-698A-4BD3-B031-F451FBAF1A09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15090-8681-477A-9423-48DF40944BE7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7626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7D8101CF-EEFE-4256-B52D-9F182FDAC37B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fld id="{4D2904FA-6180-48D5-AB27-E3880F743968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82673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BBFB040C-7072-46A4-B737-3AE3C5C0F434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fld id="{86652D20-15A9-4D28-B297-D8947981F24D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180635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167E8D0-6558-415F-AB04-C6A722FD5543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fld id="{157F6A18-FCE7-4613-A870-D007DDE9CCB9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418051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33677-04E6-43E0-9AD2-AA704B3DFDEC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F7676B11-0CB7-4F69-87C3-AA888C990D87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279684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1BD28-BC43-4414-A0B9-CD70E276575B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fld id="{52A60715-5CF0-4A18-864A-761621FCAA6C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5920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0D737-6496-4E2C-9ECC-F41D71967C54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71881-3A1C-4926-A198-F7348E07F253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4301321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5415BCC0-5796-47F7-98DA-669BC441CE5D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fld id="{D615D8DC-3E06-48BD-A125-797AC92C41F4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476646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E8882-6BE4-42AF-B9F5-64AD453F1778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8ED741-334A-417C-8EEB-C46778AE0ECC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757821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F86D1900-447C-424D-B718-2310E2F97076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fld id="{B1091726-631B-45C8-81A6-344ECC5E86A2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58761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79096-A74C-415E-B8EE-AA803475B7A4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A84DD-194D-4BE4-8EA9-106718BC14CC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0141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A5969-E5E7-437A-AF78-641037E1FEA3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67570-AA7D-45FA-9D54-411D4140B13C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562259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48C02-2696-4B2C-BAC1-91E0D82A6FE8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94F533-1F5B-43AF-ADC1-C019BAA35BDE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493448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4421F-2939-4613-B1BF-96B7062474CA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3CCBF-ABA3-4A5C-A0B0-E9C258CFA0B0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56158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6EA47-FE71-4F0D-9F7D-852F3B6B870F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D18B9-A230-4DD1-8771-813EFA9AB0BF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783062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835F1-6DD1-4960-A323-6B6AB2B61DEF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402B9-9AB1-487D-95B0-18AC6900910D}" type="slidenum">
              <a:rPr lang="en-US" altLang="fr-FR"/>
              <a:pPr/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66082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6EC33-4BE7-49EE-8534-29E2259C40AC}" type="datetimeFigureOut">
              <a:rPr lang="en-US"/>
              <a:pPr>
                <a:defRPr/>
              </a:pPr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FFFFFF"/>
                </a:solidFill>
              </a:defRPr>
            </a:lvl1pPr>
          </a:lstStyle>
          <a:p>
            <a:fld id="{E1392EB5-4D7B-4211-AF86-1524136AA6CA}" type="slidenum">
              <a:rPr lang="en-US" altLang="fr-FR"/>
              <a:pPr/>
              <a:t>‹N°›</a:t>
            </a:fld>
            <a:endParaRPr lang="en-US" alt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5" r:id="rId1"/>
    <p:sldLayoutId id="2147483744" r:id="rId2"/>
    <p:sldLayoutId id="2147483756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7" r:id="rId11"/>
    <p:sldLayoutId id="2147483758" r:id="rId12"/>
    <p:sldLayoutId id="2147483759" r:id="rId13"/>
    <p:sldLayoutId id="2147483752" r:id="rId14"/>
    <p:sldLayoutId id="2147483753" r:id="rId15"/>
    <p:sldLayoutId id="2147483754" r:id="rId16"/>
    <p:sldLayoutId id="2147483760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6972" y="1854844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</a:t>
            </a:r>
            <a:r>
              <a:rPr lang="fr-FR" dirty="0" smtClean="0"/>
              <a:t>FLASH n°34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972425" y="863600"/>
            <a:ext cx="3886000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>
                <a:solidFill>
                  <a:srgbClr val="FFFF00"/>
                </a:solidFill>
                <a:latin typeface="Baskerville Old Face" pitchFamily="18" charset="0"/>
              </a:rPr>
              <a:t>Lundi 02 </a:t>
            </a:r>
            <a:r>
              <a:rPr lang="fr-FR" altLang="fr-FR" sz="2800" b="1" dirty="0" smtClean="0">
                <a:solidFill>
                  <a:srgbClr val="FFFF00"/>
                </a:solidFill>
                <a:latin typeface="Baskerville Old Face" pitchFamily="18" charset="0"/>
              </a:rPr>
              <a:t>Décembre 2019</a:t>
            </a:r>
            <a:endParaRPr lang="fr-FR" altLang="fr-FR" sz="2800" b="1" dirty="0">
              <a:solidFill>
                <a:srgbClr val="FFFF00"/>
              </a:solidFill>
              <a:latin typeface="Baskerville Old Face" pitchFamily="18" charset="0"/>
            </a:endParaRP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3676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400" b="1" dirty="0">
                <a:solidFill>
                  <a:srgbClr val="FF0000"/>
                </a:solidFill>
              </a:rPr>
              <a:t>5eme </a:t>
            </a:r>
            <a:r>
              <a:rPr lang="fr-FR" altLang="fr-FR" sz="2400" b="1" dirty="0" smtClean="0">
                <a:solidFill>
                  <a:srgbClr val="FF0000"/>
                </a:solidFill>
              </a:rPr>
              <a:t>C</a:t>
            </a:r>
            <a:endParaRPr lang="fr-FR" altLang="fr-FR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pic>
        <p:nvPicPr>
          <p:cNvPr id="17411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6888"/>
            <a:ext cx="12236450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12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pic>
        <p:nvPicPr>
          <p:cNvPr id="18435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2125"/>
            <a:ext cx="12234863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12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19459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8" y="511175"/>
            <a:ext cx="5953125" cy="610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pic>
        <p:nvPicPr>
          <p:cNvPr id="9219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6688"/>
            <a:ext cx="12165013" cy="28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pic>
        <p:nvPicPr>
          <p:cNvPr id="1024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6688"/>
            <a:ext cx="1217612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pic>
        <p:nvPicPr>
          <p:cNvPr id="11267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6688"/>
            <a:ext cx="12165013" cy="20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pic>
        <p:nvPicPr>
          <p:cNvPr id="12291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7350"/>
            <a:ext cx="12192000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pic>
        <p:nvPicPr>
          <p:cNvPr id="13315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5288"/>
            <a:ext cx="12155488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pic>
        <p:nvPicPr>
          <p:cNvPr id="14339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1788"/>
            <a:ext cx="12171363" cy="183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pic>
        <p:nvPicPr>
          <p:cNvPr id="1536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9438"/>
            <a:ext cx="12187238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pic>
        <p:nvPicPr>
          <p:cNvPr id="16387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1038"/>
            <a:ext cx="12168188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182</TotalTime>
  <Words>40</Words>
  <Application>Microsoft Office PowerPoint</Application>
  <PresentationFormat>Personnalisé</PresentationFormat>
  <Paragraphs>15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Century Gothic</vt:lpstr>
      <vt:lpstr>Arial</vt:lpstr>
      <vt:lpstr>Calibri</vt:lpstr>
      <vt:lpstr>Baskerville Old Face</vt:lpstr>
      <vt:lpstr>Vapor Trail</vt:lpstr>
      <vt:lpstr>Questions FLASH n°34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</dc:title>
  <dc:creator>françois FATOUX</dc:creator>
  <cp:lastModifiedBy>François FATOUX</cp:lastModifiedBy>
  <cp:revision>50</cp:revision>
  <dcterms:created xsi:type="dcterms:W3CDTF">2016-03-20T23:07:47Z</dcterms:created>
  <dcterms:modified xsi:type="dcterms:W3CDTF">2019-12-02T08:10:09Z</dcterms:modified>
</cp:coreProperties>
</file>