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13.png"/><Relationship Id="rId7" Type="http://schemas.openxmlformats.org/officeDocument/2006/relationships/image" Target="../media/image4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n°10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437812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18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13315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67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FF00"/>
                </a:solidFill>
              </a:rPr>
              <a:t>Un triangle qui a 2 cotés de même longueur est un triangle:</a:t>
            </a:r>
          </a:p>
        </p:txBody>
      </p:sp>
      <p:sp>
        <p:nvSpPr>
          <p:cNvPr id="13316" name="ZoneTexte 3"/>
          <p:cNvSpPr txBox="1">
            <a:spLocks noChangeArrowheads="1"/>
          </p:cNvSpPr>
          <p:nvPr/>
        </p:nvSpPr>
        <p:spPr bwMode="auto">
          <a:xfrm>
            <a:off x="166688" y="2382838"/>
            <a:ext cx="2533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A.  Rectangle</a:t>
            </a:r>
          </a:p>
        </p:txBody>
      </p:sp>
      <p:sp>
        <p:nvSpPr>
          <p:cNvPr id="13317" name="ZoneTexte 5"/>
          <p:cNvSpPr txBox="1">
            <a:spLocks noChangeArrowheads="1"/>
          </p:cNvSpPr>
          <p:nvPr/>
        </p:nvSpPr>
        <p:spPr bwMode="auto">
          <a:xfrm>
            <a:off x="166688" y="2905125"/>
            <a:ext cx="2060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B.   Isocèle</a:t>
            </a:r>
          </a:p>
        </p:txBody>
      </p:sp>
      <p:sp>
        <p:nvSpPr>
          <p:cNvPr id="13318" name="ZoneTexte 6"/>
          <p:cNvSpPr txBox="1">
            <a:spLocks noChangeArrowheads="1"/>
          </p:cNvSpPr>
          <p:nvPr/>
        </p:nvSpPr>
        <p:spPr bwMode="auto">
          <a:xfrm>
            <a:off x="166688" y="3429000"/>
            <a:ext cx="2592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C.  Equilatéral</a:t>
            </a:r>
          </a:p>
        </p:txBody>
      </p:sp>
      <p:sp>
        <p:nvSpPr>
          <p:cNvPr id="13319" name="ZoneTexte 7"/>
          <p:cNvSpPr txBox="1">
            <a:spLocks noChangeArrowheads="1"/>
          </p:cNvSpPr>
          <p:nvPr/>
        </p:nvSpPr>
        <p:spPr bwMode="auto">
          <a:xfrm>
            <a:off x="166688" y="3952875"/>
            <a:ext cx="29257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D.  Quelconque</a:t>
            </a:r>
          </a:p>
        </p:txBody>
      </p:sp>
      <p:sp>
        <p:nvSpPr>
          <p:cNvPr id="13320" name="ZoneTexte 8"/>
          <p:cNvSpPr txBox="1">
            <a:spLocks noChangeArrowheads="1"/>
          </p:cNvSpPr>
          <p:nvPr/>
        </p:nvSpPr>
        <p:spPr bwMode="auto">
          <a:xfrm>
            <a:off x="166688" y="4475163"/>
            <a:ext cx="3875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E.   Isocèle-rectangle</a:t>
            </a:r>
          </a:p>
        </p:txBody>
      </p:sp>
      <p:sp>
        <p:nvSpPr>
          <p:cNvPr id="13321" name="ZoneTexte 9"/>
          <p:cNvSpPr txBox="1">
            <a:spLocks noChangeArrowheads="1"/>
          </p:cNvSpPr>
          <p:nvPr/>
        </p:nvSpPr>
        <p:spPr bwMode="auto">
          <a:xfrm>
            <a:off x="166688" y="4999038"/>
            <a:ext cx="4559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F.   Rectangle-équilatéral</a:t>
            </a:r>
          </a:p>
        </p:txBody>
      </p:sp>
      <p:pic>
        <p:nvPicPr>
          <p:cNvPr id="13322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2065338"/>
            <a:ext cx="394335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3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693807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14339" name="ZoneTexte 2"/>
          <p:cNvSpPr txBox="1">
            <a:spLocks noChangeArrowheads="1"/>
          </p:cNvSpPr>
          <p:nvPr/>
        </p:nvSpPr>
        <p:spPr bwMode="auto">
          <a:xfrm>
            <a:off x="0" y="1436688"/>
            <a:ext cx="8178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FF00"/>
                </a:solidFill>
              </a:rPr>
              <a:t>Un triangle qui a un angle droit est un triangle:</a:t>
            </a:r>
          </a:p>
        </p:txBody>
      </p:sp>
      <p:sp>
        <p:nvSpPr>
          <p:cNvPr id="14340" name="ZoneTexte 3"/>
          <p:cNvSpPr txBox="1">
            <a:spLocks noChangeArrowheads="1"/>
          </p:cNvSpPr>
          <p:nvPr/>
        </p:nvSpPr>
        <p:spPr bwMode="auto">
          <a:xfrm>
            <a:off x="166688" y="2382838"/>
            <a:ext cx="2533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A.  Rectangle</a:t>
            </a:r>
          </a:p>
        </p:txBody>
      </p:sp>
      <p:sp>
        <p:nvSpPr>
          <p:cNvPr id="14341" name="ZoneTexte 5"/>
          <p:cNvSpPr txBox="1">
            <a:spLocks noChangeArrowheads="1"/>
          </p:cNvSpPr>
          <p:nvPr/>
        </p:nvSpPr>
        <p:spPr bwMode="auto">
          <a:xfrm>
            <a:off x="166688" y="2905125"/>
            <a:ext cx="2060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B.   Isocèle</a:t>
            </a:r>
          </a:p>
        </p:txBody>
      </p:sp>
      <p:sp>
        <p:nvSpPr>
          <p:cNvPr id="14342" name="ZoneTexte 6"/>
          <p:cNvSpPr txBox="1">
            <a:spLocks noChangeArrowheads="1"/>
          </p:cNvSpPr>
          <p:nvPr/>
        </p:nvSpPr>
        <p:spPr bwMode="auto">
          <a:xfrm>
            <a:off x="166688" y="3429000"/>
            <a:ext cx="2592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C.  Equilatéral</a:t>
            </a:r>
          </a:p>
        </p:txBody>
      </p:sp>
      <p:sp>
        <p:nvSpPr>
          <p:cNvPr id="14343" name="ZoneTexte 7"/>
          <p:cNvSpPr txBox="1">
            <a:spLocks noChangeArrowheads="1"/>
          </p:cNvSpPr>
          <p:nvPr/>
        </p:nvSpPr>
        <p:spPr bwMode="auto">
          <a:xfrm>
            <a:off x="166688" y="3952875"/>
            <a:ext cx="29257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D.  Quelconque</a:t>
            </a:r>
          </a:p>
        </p:txBody>
      </p:sp>
      <p:sp>
        <p:nvSpPr>
          <p:cNvPr id="14344" name="ZoneTexte 8"/>
          <p:cNvSpPr txBox="1">
            <a:spLocks noChangeArrowheads="1"/>
          </p:cNvSpPr>
          <p:nvPr/>
        </p:nvSpPr>
        <p:spPr bwMode="auto">
          <a:xfrm>
            <a:off x="166688" y="4475163"/>
            <a:ext cx="3875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E.   Isocèle-rectangle</a:t>
            </a:r>
          </a:p>
        </p:txBody>
      </p:sp>
      <p:sp>
        <p:nvSpPr>
          <p:cNvPr id="14345" name="ZoneTexte 9"/>
          <p:cNvSpPr txBox="1">
            <a:spLocks noChangeArrowheads="1"/>
          </p:cNvSpPr>
          <p:nvPr/>
        </p:nvSpPr>
        <p:spPr bwMode="auto">
          <a:xfrm>
            <a:off x="166688" y="4999038"/>
            <a:ext cx="4559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F.   Rectangle-équilatéral</a:t>
            </a:r>
          </a:p>
        </p:txBody>
      </p:sp>
      <p:pic>
        <p:nvPicPr>
          <p:cNvPr id="14346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342" y="1967375"/>
            <a:ext cx="38195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749" y="623411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8"/>
          <p:cNvSpPr txBox="1"/>
          <p:nvPr/>
        </p:nvSpPr>
        <p:spPr>
          <a:xfrm>
            <a:off x="4528045" y="623411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3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749" y="5938853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14355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15363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67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FF00"/>
                </a:solidFill>
              </a:rPr>
              <a:t>Un triangle qui a 3 cotés de même longueur est un triangle:</a:t>
            </a:r>
          </a:p>
        </p:txBody>
      </p:sp>
      <p:sp>
        <p:nvSpPr>
          <p:cNvPr id="15364" name="ZoneTexte 3"/>
          <p:cNvSpPr txBox="1">
            <a:spLocks noChangeArrowheads="1"/>
          </p:cNvSpPr>
          <p:nvPr/>
        </p:nvSpPr>
        <p:spPr bwMode="auto">
          <a:xfrm>
            <a:off x="166688" y="2382838"/>
            <a:ext cx="2533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A.  Rectangle</a:t>
            </a:r>
          </a:p>
        </p:txBody>
      </p:sp>
      <p:sp>
        <p:nvSpPr>
          <p:cNvPr id="15365" name="ZoneTexte 5"/>
          <p:cNvSpPr txBox="1">
            <a:spLocks noChangeArrowheads="1"/>
          </p:cNvSpPr>
          <p:nvPr/>
        </p:nvSpPr>
        <p:spPr bwMode="auto">
          <a:xfrm>
            <a:off x="166688" y="2905125"/>
            <a:ext cx="2060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B.   Isocèle</a:t>
            </a:r>
          </a:p>
        </p:txBody>
      </p:sp>
      <p:sp>
        <p:nvSpPr>
          <p:cNvPr id="15366" name="ZoneTexte 6"/>
          <p:cNvSpPr txBox="1">
            <a:spLocks noChangeArrowheads="1"/>
          </p:cNvSpPr>
          <p:nvPr/>
        </p:nvSpPr>
        <p:spPr bwMode="auto">
          <a:xfrm>
            <a:off x="166688" y="3429000"/>
            <a:ext cx="2592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C.  Equilatéral</a:t>
            </a:r>
          </a:p>
        </p:txBody>
      </p:sp>
      <p:sp>
        <p:nvSpPr>
          <p:cNvPr id="15367" name="ZoneTexte 7"/>
          <p:cNvSpPr txBox="1">
            <a:spLocks noChangeArrowheads="1"/>
          </p:cNvSpPr>
          <p:nvPr/>
        </p:nvSpPr>
        <p:spPr bwMode="auto">
          <a:xfrm>
            <a:off x="166688" y="3952875"/>
            <a:ext cx="29257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D.  Quelconque</a:t>
            </a:r>
          </a:p>
        </p:txBody>
      </p:sp>
      <p:sp>
        <p:nvSpPr>
          <p:cNvPr id="15368" name="ZoneTexte 8"/>
          <p:cNvSpPr txBox="1">
            <a:spLocks noChangeArrowheads="1"/>
          </p:cNvSpPr>
          <p:nvPr/>
        </p:nvSpPr>
        <p:spPr bwMode="auto">
          <a:xfrm>
            <a:off x="166688" y="4475163"/>
            <a:ext cx="3875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E.   Isocèle-rectangle</a:t>
            </a:r>
          </a:p>
        </p:txBody>
      </p:sp>
      <p:sp>
        <p:nvSpPr>
          <p:cNvPr id="15369" name="ZoneTexte 9"/>
          <p:cNvSpPr txBox="1">
            <a:spLocks noChangeArrowheads="1"/>
          </p:cNvSpPr>
          <p:nvPr/>
        </p:nvSpPr>
        <p:spPr bwMode="auto">
          <a:xfrm>
            <a:off x="166688" y="4999038"/>
            <a:ext cx="4559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F.   Rectangle-équilatéral</a:t>
            </a:r>
          </a:p>
        </p:txBody>
      </p:sp>
      <p:pic>
        <p:nvPicPr>
          <p:cNvPr id="15370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2033588"/>
            <a:ext cx="38766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38" y="6045200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8"/>
          <p:cNvSpPr txBox="1"/>
          <p:nvPr/>
        </p:nvSpPr>
        <p:spPr>
          <a:xfrm>
            <a:off x="4465134" y="604519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3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38" y="5749940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23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16387" name="ZoneTexte 2"/>
          <p:cNvSpPr txBox="1">
            <a:spLocks noChangeArrowheads="1"/>
          </p:cNvSpPr>
          <p:nvPr/>
        </p:nvSpPr>
        <p:spPr bwMode="auto">
          <a:xfrm>
            <a:off x="0" y="1436688"/>
            <a:ext cx="701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FF00"/>
                </a:solidFill>
              </a:rPr>
              <a:t>Quel est le périmètre du cercle suivant:</a:t>
            </a:r>
          </a:p>
        </p:txBody>
      </p:sp>
      <p:pic>
        <p:nvPicPr>
          <p:cNvPr id="16388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75" y="1960563"/>
            <a:ext cx="4762500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ZoneTexte 3"/>
          <p:cNvSpPr txBox="1">
            <a:spLocks noChangeArrowheads="1"/>
          </p:cNvSpPr>
          <p:nvPr/>
        </p:nvSpPr>
        <p:spPr bwMode="auto">
          <a:xfrm>
            <a:off x="347663" y="2357438"/>
            <a:ext cx="18240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A.    5 cm</a:t>
            </a:r>
          </a:p>
        </p:txBody>
      </p:sp>
      <p:sp>
        <p:nvSpPr>
          <p:cNvPr id="7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6992" y="2992577"/>
            <a:ext cx="2013693" cy="523220"/>
          </a:xfrm>
          <a:prstGeom prst="rect">
            <a:avLst/>
          </a:prstGeom>
          <a:blipFill rotWithShape="0">
            <a:blip r:embed="rId3"/>
            <a:stretch>
              <a:fillRect l="-6364" t="-12791" r="-5152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sp>
        <p:nvSpPr>
          <p:cNvPr id="8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6992" y="3628320"/>
            <a:ext cx="2084225" cy="523220"/>
          </a:xfrm>
          <a:prstGeom prst="rect">
            <a:avLst/>
          </a:prstGeom>
          <a:blipFill rotWithShape="0">
            <a:blip r:embed="rId4"/>
            <a:stretch>
              <a:fillRect l="-6140" t="-11628" r="-4678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sp>
        <p:nvSpPr>
          <p:cNvPr id="9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6992" y="4264063"/>
            <a:ext cx="2055371" cy="523220"/>
          </a:xfrm>
          <a:prstGeom prst="rect">
            <a:avLst/>
          </a:prstGeom>
          <a:blipFill rotWithShape="0">
            <a:blip r:embed="rId5"/>
            <a:stretch>
              <a:fillRect l="-6231" t="-11628" r="-5045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pic>
        <p:nvPicPr>
          <p:cNvPr id="10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85" y="6273611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8"/>
          <p:cNvSpPr txBox="1"/>
          <p:nvPr/>
        </p:nvSpPr>
        <p:spPr>
          <a:xfrm>
            <a:off x="4554981" y="627361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2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85" y="597835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82776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17411" name="ZoneTexte 2"/>
          <p:cNvSpPr txBox="1">
            <a:spLocks noChangeArrowheads="1"/>
          </p:cNvSpPr>
          <p:nvPr/>
        </p:nvSpPr>
        <p:spPr bwMode="auto">
          <a:xfrm>
            <a:off x="0" y="1436688"/>
            <a:ext cx="8054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FF00"/>
                </a:solidFill>
              </a:rPr>
              <a:t>Quel est le périmètre du demi-cercle suivant:</a:t>
            </a:r>
          </a:p>
        </p:txBody>
      </p:sp>
      <p:sp>
        <p:nvSpPr>
          <p:cNvPr id="17412" name="ZoneTexte 3"/>
          <p:cNvSpPr txBox="1">
            <a:spLocks noChangeArrowheads="1"/>
          </p:cNvSpPr>
          <p:nvPr/>
        </p:nvSpPr>
        <p:spPr bwMode="auto">
          <a:xfrm>
            <a:off x="347663" y="2357438"/>
            <a:ext cx="1824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/>
              <a:t>A.    4 cm</a:t>
            </a:r>
          </a:p>
        </p:txBody>
      </p:sp>
      <p:pic>
        <p:nvPicPr>
          <p:cNvPr id="1741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1960563"/>
            <a:ext cx="4803775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7663" y="2992111"/>
            <a:ext cx="2114681" cy="523220"/>
          </a:xfrm>
          <a:prstGeom prst="rect">
            <a:avLst/>
          </a:prstGeom>
          <a:blipFill rotWithShape="0">
            <a:blip r:embed="rId3"/>
            <a:stretch>
              <a:fillRect l="-5764" t="-12791" r="-4899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sp>
        <p:nvSpPr>
          <p:cNvPr id="13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7663" y="3626784"/>
            <a:ext cx="2702984" cy="523220"/>
          </a:xfrm>
          <a:prstGeom prst="rect">
            <a:avLst/>
          </a:prstGeom>
          <a:blipFill rotWithShape="0">
            <a:blip r:embed="rId4"/>
            <a:stretch>
              <a:fillRect l="-4515" t="-12791" r="-3837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sp>
        <p:nvSpPr>
          <p:cNvPr id="14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47663" y="4261457"/>
            <a:ext cx="2674130" cy="523220"/>
          </a:xfrm>
          <a:prstGeom prst="rect">
            <a:avLst/>
          </a:prstGeom>
          <a:blipFill rotWithShape="0">
            <a:blip r:embed="rId5"/>
            <a:stretch>
              <a:fillRect l="-4556" t="-11628" r="-3645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sp>
        <p:nvSpPr>
          <p:cNvPr id="15" name="ZoneText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76517" y="4896130"/>
            <a:ext cx="2408032" cy="523220"/>
          </a:xfrm>
          <a:prstGeom prst="rect">
            <a:avLst/>
          </a:prstGeom>
          <a:blipFill rotWithShape="0">
            <a:blip r:embed="rId6"/>
            <a:stretch>
              <a:fillRect l="-5316" t="-11628" r="-4051" b="-313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fr-FR">
                <a:noFill/>
              </a:rPr>
              <a:t> </a:t>
            </a:r>
          </a:p>
        </p:txBody>
      </p:sp>
      <p:pic>
        <p:nvPicPr>
          <p:cNvPr id="10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850" y="6344911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8"/>
          <p:cNvSpPr txBox="1"/>
          <p:nvPr/>
        </p:nvSpPr>
        <p:spPr>
          <a:xfrm>
            <a:off x="4475146" y="634491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850" y="604965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71928"/>
      </p:ext>
    </p:extLst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320" y="1281602"/>
            <a:ext cx="5022313" cy="5039844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273</TotalTime>
  <Words>155</Words>
  <Application>Microsoft Office PowerPoint</Application>
  <PresentationFormat>Grand écran</PresentationFormat>
  <Paragraphs>47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Baskerville Old Face</vt:lpstr>
      <vt:lpstr>Century Gothic</vt:lpstr>
      <vt:lpstr>Vapor Trail</vt:lpstr>
      <vt:lpstr>Questions FLASH n°10</vt:lpstr>
      <vt:lpstr>Question 1</vt:lpstr>
      <vt:lpstr>Question 2</vt:lpstr>
      <vt:lpstr>Question 3</vt:lpstr>
      <vt:lpstr>Question 4</vt:lpstr>
      <vt:lpstr>Question 5</vt:lpstr>
      <vt:lpstr>Fin du FLASH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n°10</dc:title>
  <dc:creator>françois FATOUX</dc:creator>
  <cp:lastModifiedBy>françois FATOUX</cp:lastModifiedBy>
  <cp:revision>59</cp:revision>
  <dcterms:created xsi:type="dcterms:W3CDTF">2016-03-20T23:07:47Z</dcterms:created>
  <dcterms:modified xsi:type="dcterms:W3CDTF">2019-09-15T09:24:09Z</dcterms:modified>
</cp:coreProperties>
</file>