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76" r:id="rId4"/>
    <p:sldId id="273" r:id="rId5"/>
    <p:sldId id="274" r:id="rId6"/>
    <p:sldId id="275" r:id="rId7"/>
    <p:sldId id="267" r:id="rId8"/>
    <p:sldId id="277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5.tiff"/><Relationship Id="rId4" Type="http://schemas.openxmlformats.org/officeDocument/2006/relationships/image" Target="../media/image4.tiff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tiff"/><Relationship Id="rId10" Type="http://schemas.openxmlformats.org/officeDocument/2006/relationships/image" Target="../media/image19.png"/><Relationship Id="rId4" Type="http://schemas.openxmlformats.org/officeDocument/2006/relationships/image" Target="../media/image4.tiff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5.tiff"/><Relationship Id="rId10" Type="http://schemas.openxmlformats.org/officeDocument/2006/relationships/image" Target="../media/image25.png"/><Relationship Id="rId4" Type="http://schemas.openxmlformats.org/officeDocument/2006/relationships/image" Target="../media/image4.tiff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5.tiff"/><Relationship Id="rId10" Type="http://schemas.openxmlformats.org/officeDocument/2006/relationships/image" Target="../media/image31.png"/><Relationship Id="rId4" Type="http://schemas.openxmlformats.org/officeDocument/2006/relationships/image" Target="../media/image4.tiff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n°9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2607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16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8990" y="4282754"/>
            <a:ext cx="1819275" cy="1695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13316" name="ZoneTexte 3"/>
          <p:cNvSpPr txBox="1">
            <a:spLocks noChangeArrowheads="1"/>
          </p:cNvSpPr>
          <p:nvPr/>
        </p:nvSpPr>
        <p:spPr bwMode="auto">
          <a:xfrm>
            <a:off x="3362739" y="3288529"/>
            <a:ext cx="1255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0,5</a:t>
            </a:r>
            <a:endParaRPr lang="fr-FR" altLang="fr-FR" sz="2800" b="1" dirty="0"/>
          </a:p>
        </p:txBody>
      </p:sp>
      <p:sp>
        <p:nvSpPr>
          <p:cNvPr id="13317" name="ZoneTexte 5"/>
          <p:cNvSpPr txBox="1">
            <a:spLocks noChangeArrowheads="1"/>
          </p:cNvSpPr>
          <p:nvPr/>
        </p:nvSpPr>
        <p:spPr bwMode="auto">
          <a:xfrm>
            <a:off x="3362739" y="3810816"/>
            <a:ext cx="1298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1,5</a:t>
            </a:r>
            <a:endParaRPr lang="fr-FR" altLang="fr-FR" sz="2800" b="1" dirty="0"/>
          </a:p>
        </p:txBody>
      </p:sp>
      <p:sp>
        <p:nvSpPr>
          <p:cNvPr id="13318" name="ZoneTexte 6"/>
          <p:cNvSpPr txBox="1">
            <a:spLocks noChangeArrowheads="1"/>
          </p:cNvSpPr>
          <p:nvPr/>
        </p:nvSpPr>
        <p:spPr bwMode="auto">
          <a:xfrm>
            <a:off x="3362739" y="4334691"/>
            <a:ext cx="12698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0,6</a:t>
            </a:r>
            <a:endParaRPr lang="fr-FR" altLang="fr-FR" sz="2800" b="1" dirty="0"/>
          </a:p>
        </p:txBody>
      </p:sp>
      <p:sp>
        <p:nvSpPr>
          <p:cNvPr id="13319" name="ZoneTexte 7"/>
          <p:cNvSpPr txBox="1">
            <a:spLocks noChangeArrowheads="1"/>
          </p:cNvSpPr>
          <p:nvPr/>
        </p:nvSpPr>
        <p:spPr bwMode="auto">
          <a:xfrm>
            <a:off x="3362739" y="4858566"/>
            <a:ext cx="1241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0,4</a:t>
            </a:r>
            <a:endParaRPr lang="fr-FR" altLang="fr-FR" sz="2800" b="1" dirty="0"/>
          </a:p>
        </p:txBody>
      </p:sp>
      <p:pic>
        <p:nvPicPr>
          <p:cNvPr id="1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5978205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8"/>
          <p:cNvSpPr txBox="1"/>
          <p:nvPr/>
        </p:nvSpPr>
        <p:spPr>
          <a:xfrm>
            <a:off x="4421559" y="5978204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3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682945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7263" y="1244215"/>
            <a:ext cx="5467350" cy="1714500"/>
          </a:xfrm>
          <a:prstGeom prst="rect">
            <a:avLst/>
          </a:prstGeom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377" y="364268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18701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202" y="370401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202" y="370401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284" y="1303398"/>
            <a:ext cx="5638800" cy="1285875"/>
          </a:xfrm>
          <a:prstGeom prst="rect">
            <a:avLst/>
          </a:prstGeom>
        </p:spPr>
      </p:pic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909234" y="282240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909234" y="4404757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656128" y="281610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5656128" y="4404757"/>
            <a:ext cx="5373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5303" y="2822404"/>
            <a:ext cx="3629025" cy="11811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8370" y="4196037"/>
            <a:ext cx="2219325" cy="117157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6231" y="2755729"/>
            <a:ext cx="3162300" cy="124777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1845" y="4196037"/>
            <a:ext cx="2390775" cy="1162050"/>
          </a:xfrm>
          <a:prstGeom prst="rect">
            <a:avLst/>
          </a:prstGeom>
        </p:spPr>
      </p:pic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13680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7" y="3968962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299" y="383481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825" y="1096597"/>
            <a:ext cx="4505325" cy="10858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437" y="2411992"/>
            <a:ext cx="1876425" cy="9144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7448" y="2454112"/>
            <a:ext cx="1733550" cy="8667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6999" y="3997723"/>
            <a:ext cx="1762125" cy="9525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29437" y="3997723"/>
            <a:ext cx="1762125" cy="9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5993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992" y="3841621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554" y="371237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74" y="1072413"/>
            <a:ext cx="7257192" cy="1149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6289" y="4294059"/>
            <a:ext cx="1333500" cy="6286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6944" y="4373225"/>
            <a:ext cx="1379756" cy="60470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06944" y="2879684"/>
            <a:ext cx="1379756" cy="66264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351" y="2875580"/>
            <a:ext cx="1337438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83237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737559"/>
            <a:ext cx="23336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</a:t>
            </a:r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64627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750664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952863" y="2998895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097354" y="2994140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7212991" y="2994140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356" y="1020882"/>
            <a:ext cx="6667080" cy="13889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510" y="3058530"/>
            <a:ext cx="1268379" cy="2225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435" y="3038100"/>
            <a:ext cx="1165763" cy="2246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6327" y="3058530"/>
            <a:ext cx="1050505" cy="222564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1307" y="3058530"/>
            <a:ext cx="1070717" cy="222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9484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34" y="1410494"/>
            <a:ext cx="5760903" cy="4978171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292468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699918" y="292468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B et D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08118" y="2924687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316318" y="2914585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D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598969" y="291319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118" y="3648553"/>
            <a:ext cx="1829892" cy="169545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918" y="3634718"/>
            <a:ext cx="1844824" cy="170928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67" y="3671656"/>
            <a:ext cx="1819275" cy="169545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1386" y="3653186"/>
            <a:ext cx="1849825" cy="171392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9586" y="3643539"/>
            <a:ext cx="1789296" cy="172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300</TotalTime>
  <Words>112</Words>
  <Application>Microsoft Office PowerPoint</Application>
  <PresentationFormat>Grand écran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n°9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n°9</dc:title>
  <dc:creator>françois FATOUX</dc:creator>
  <cp:lastModifiedBy>françois FATOUX</cp:lastModifiedBy>
  <cp:revision>70</cp:revision>
  <dcterms:created xsi:type="dcterms:W3CDTF">2016-03-20T23:07:47Z</dcterms:created>
  <dcterms:modified xsi:type="dcterms:W3CDTF">2019-09-15T09:48:42Z</dcterms:modified>
</cp:coreProperties>
</file>