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8" r:id="rId6"/>
    <p:sldId id="269" r:id="rId7"/>
    <p:sldId id="267" r:id="rId8"/>
    <p:sldId id="270" r:id="rId9"/>
    <p:sldId id="271" r:id="rId10"/>
    <p:sldId id="273" r:id="rId11"/>
    <p:sldId id="272" r:id="rId12"/>
    <p:sldId id="262" r:id="rId13"/>
    <p:sldId id="274" r:id="rId14"/>
    <p:sldId id="275" r:id="rId1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7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20%20Lycee%20D%20Savio\FLASHS\COMPETENCES\Competences_eleves5emeA_Trim1_2020%20-%20Copi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Evaluation flash 17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'Nombres Décimaux'!$O$2</c:f>
              <c:strCache>
                <c:ptCount val="1"/>
                <c:pt idx="0">
                  <c:v>Juste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'Nombres Décimaux'!$P$1:$Y$1</c:f>
              <c:strCache>
                <c:ptCount val="10"/>
                <c:pt idx="0">
                  <c:v>Question 1</c:v>
                </c:pt>
                <c:pt idx="1">
                  <c:v>Question2</c:v>
                </c:pt>
                <c:pt idx="2">
                  <c:v>Question 3</c:v>
                </c:pt>
                <c:pt idx="3">
                  <c:v>Question 4</c:v>
                </c:pt>
                <c:pt idx="4">
                  <c:v>Question 5</c:v>
                </c:pt>
                <c:pt idx="5">
                  <c:v>Question 6</c:v>
                </c:pt>
                <c:pt idx="6">
                  <c:v>Question 7</c:v>
                </c:pt>
                <c:pt idx="7">
                  <c:v>Question 8</c:v>
                </c:pt>
                <c:pt idx="8">
                  <c:v>Question 9</c:v>
                </c:pt>
                <c:pt idx="9">
                  <c:v>Question 10</c:v>
                </c:pt>
              </c:strCache>
            </c:strRef>
          </c:cat>
          <c:val>
            <c:numRef>
              <c:f>'Nombres Décimaux'!$P$2:$Y$2</c:f>
              <c:numCache>
                <c:formatCode>General</c:formatCode>
                <c:ptCount val="10"/>
                <c:pt idx="0">
                  <c:v>7</c:v>
                </c:pt>
                <c:pt idx="1">
                  <c:v>17</c:v>
                </c:pt>
                <c:pt idx="2">
                  <c:v>16</c:v>
                </c:pt>
                <c:pt idx="3">
                  <c:v>16</c:v>
                </c:pt>
                <c:pt idx="4">
                  <c:v>18</c:v>
                </c:pt>
                <c:pt idx="5">
                  <c:v>20</c:v>
                </c:pt>
                <c:pt idx="6">
                  <c:v>15</c:v>
                </c:pt>
                <c:pt idx="7">
                  <c:v>18</c:v>
                </c:pt>
                <c:pt idx="8">
                  <c:v>4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66-4378-BABE-65EAFC0EF8FD}"/>
            </c:ext>
          </c:extLst>
        </c:ser>
        <c:ser>
          <c:idx val="1"/>
          <c:order val="1"/>
          <c:tx>
            <c:strRef>
              <c:f>'Nombres Décimaux'!$O$3</c:f>
              <c:strCache>
                <c:ptCount val="1"/>
                <c:pt idx="0">
                  <c:v>Faux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'Nombres Décimaux'!$P$1:$Y$1</c:f>
              <c:strCache>
                <c:ptCount val="10"/>
                <c:pt idx="0">
                  <c:v>Question 1</c:v>
                </c:pt>
                <c:pt idx="1">
                  <c:v>Question2</c:v>
                </c:pt>
                <c:pt idx="2">
                  <c:v>Question 3</c:v>
                </c:pt>
                <c:pt idx="3">
                  <c:v>Question 4</c:v>
                </c:pt>
                <c:pt idx="4">
                  <c:v>Question 5</c:v>
                </c:pt>
                <c:pt idx="5">
                  <c:v>Question 6</c:v>
                </c:pt>
                <c:pt idx="6">
                  <c:v>Question 7</c:v>
                </c:pt>
                <c:pt idx="7">
                  <c:v>Question 8</c:v>
                </c:pt>
                <c:pt idx="8">
                  <c:v>Question 9</c:v>
                </c:pt>
                <c:pt idx="9">
                  <c:v>Question 10</c:v>
                </c:pt>
              </c:strCache>
            </c:strRef>
          </c:cat>
          <c:val>
            <c:numRef>
              <c:f>'Nombres Décimaux'!$P$3:$Y$3</c:f>
              <c:numCache>
                <c:formatCode>General</c:formatCode>
                <c:ptCount val="10"/>
                <c:pt idx="0">
                  <c:v>15</c:v>
                </c:pt>
                <c:pt idx="1">
                  <c:v>5</c:v>
                </c:pt>
                <c:pt idx="2">
                  <c:v>6</c:v>
                </c:pt>
                <c:pt idx="3">
                  <c:v>6</c:v>
                </c:pt>
                <c:pt idx="4">
                  <c:v>4</c:v>
                </c:pt>
                <c:pt idx="5">
                  <c:v>2</c:v>
                </c:pt>
                <c:pt idx="6">
                  <c:v>7</c:v>
                </c:pt>
                <c:pt idx="7">
                  <c:v>4</c:v>
                </c:pt>
                <c:pt idx="8">
                  <c:v>18</c:v>
                </c:pt>
                <c:pt idx="9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66-4378-BABE-65EAFC0EF8FD}"/>
            </c:ext>
          </c:extLst>
        </c:ser>
        <c:gapWidth val="219"/>
        <c:overlap val="-27"/>
        <c:axId val="157006080"/>
        <c:axId val="158193536"/>
      </c:barChart>
      <c:catAx>
        <c:axId val="1570060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8193536"/>
        <c:crosses val="autoZero"/>
        <c:auto val="1"/>
        <c:lblAlgn val="ctr"/>
        <c:lblOffset val="100"/>
      </c:catAx>
      <c:valAx>
        <c:axId val="15819353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700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tiff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6.tiff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n°17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020652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02 Octobre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0292" y="4222561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40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5701" y="364554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3515" y="514381"/>
            <a:ext cx="8391910" cy="512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63573576"/>
      </p:ext>
    </p:extLst>
  </p:cSld>
  <p:clrMapOvr>
    <a:masterClrMapping/>
  </p:clrMapOvr>
  <p:transition spd="slow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730" y="439759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4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89447" y="380074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60692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solide associé à ce patron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08157" y="1109708"/>
            <a:ext cx="3187778" cy="226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ZoneTexte 3"/>
          <p:cNvSpPr txBox="1">
            <a:spLocks noChangeArrowheads="1"/>
          </p:cNvSpPr>
          <p:nvPr/>
        </p:nvSpPr>
        <p:spPr bwMode="auto">
          <a:xfrm>
            <a:off x="1134317" y="2392507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20" name="ZoneTexte 5"/>
          <p:cNvSpPr txBox="1">
            <a:spLocks noChangeArrowheads="1"/>
          </p:cNvSpPr>
          <p:nvPr/>
        </p:nvSpPr>
        <p:spPr bwMode="auto">
          <a:xfrm>
            <a:off x="4028437" y="2408768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1" name="ZoneTexte 6"/>
          <p:cNvSpPr txBox="1">
            <a:spLocks noChangeArrowheads="1"/>
          </p:cNvSpPr>
          <p:nvPr/>
        </p:nvSpPr>
        <p:spPr bwMode="auto">
          <a:xfrm>
            <a:off x="6949191" y="2471003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1222" y="3200954"/>
            <a:ext cx="1834258" cy="22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 descr="Résultat de recherche d'images pour &quot;Pyramide à base pentagonale&quot;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8335" y="3238638"/>
            <a:ext cx="1833023" cy="2230339"/>
          </a:xfrm>
          <a:prstGeom prst="rect">
            <a:avLst/>
          </a:prstGeom>
          <a:noFill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27375" y="3214178"/>
            <a:ext cx="1999880" cy="225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75971253"/>
      </p:ext>
    </p:extLst>
  </p:cSld>
  <p:clrMapOvr>
    <a:masterClrMapping/>
  </p:clrMapOvr>
  <p:transition spd="slow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obama_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093" y="1522695"/>
            <a:ext cx="5577431" cy="481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/>
              <a:t>F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/>
              <a:t>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/>
              <a:t>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28" y="4791843"/>
            <a:ext cx="1717978" cy="16849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318" y="2111848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53" y="2102001"/>
            <a:ext cx="1719954" cy="1686878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06" y="2121500"/>
            <a:ext cx="1717978" cy="168494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828" y="2112266"/>
            <a:ext cx="1717978" cy="168494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040" y="4800413"/>
            <a:ext cx="1719954" cy="1686878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790" y="4785506"/>
            <a:ext cx="1717978" cy="16849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4223" y="4821017"/>
            <a:ext cx="1717978" cy="168494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7045" y="4809967"/>
            <a:ext cx="1719955" cy="168687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1238" y="2111959"/>
            <a:ext cx="1719954" cy="168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des réponses</a:t>
            </a:r>
            <a:endParaRPr lang="fr-FR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2606110" y="1858382"/>
          <a:ext cx="7736961" cy="4749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800" y="4225508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060" y="364934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61863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J’ai 5 faces et 6 sommets , je suis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9006" y="2320506"/>
            <a:ext cx="7499555" cy="30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ZoneTexte 3"/>
          <p:cNvSpPr txBox="1">
            <a:spLocks noChangeArrowheads="1"/>
          </p:cNvSpPr>
          <p:nvPr/>
        </p:nvSpPr>
        <p:spPr bwMode="auto">
          <a:xfrm>
            <a:off x="567234" y="2211418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7" name="ZoneTexte 5"/>
          <p:cNvSpPr txBox="1">
            <a:spLocks noChangeArrowheads="1"/>
          </p:cNvSpPr>
          <p:nvPr/>
        </p:nvSpPr>
        <p:spPr bwMode="auto">
          <a:xfrm>
            <a:off x="584990" y="3461674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18" name="ZoneTexte 6"/>
          <p:cNvSpPr txBox="1">
            <a:spLocks noChangeArrowheads="1"/>
          </p:cNvSpPr>
          <p:nvPr/>
        </p:nvSpPr>
        <p:spPr bwMode="auto">
          <a:xfrm>
            <a:off x="549479" y="4642496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:p14="http://schemas.microsoft.com/office/powerpoint/2010/main" xmlns="" val="340374026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1824" y="424038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1814" y="3728999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0" y="1436688"/>
            <a:ext cx="6085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J’ai 5 faces et 5 sommets , je suis?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9006" y="2320506"/>
            <a:ext cx="7499555" cy="30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ZoneTexte 3"/>
          <p:cNvSpPr txBox="1">
            <a:spLocks noChangeArrowheads="1"/>
          </p:cNvSpPr>
          <p:nvPr/>
        </p:nvSpPr>
        <p:spPr bwMode="auto">
          <a:xfrm>
            <a:off x="567234" y="2211418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23" name="ZoneTexte 5"/>
          <p:cNvSpPr txBox="1">
            <a:spLocks noChangeArrowheads="1"/>
          </p:cNvSpPr>
          <p:nvPr/>
        </p:nvSpPr>
        <p:spPr bwMode="auto">
          <a:xfrm>
            <a:off x="584990" y="3461674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49479" y="4642496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:p14="http://schemas.microsoft.com/office/powerpoint/2010/main" xmlns="" val="653671358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886" y="4378529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1212" y="380213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5846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J’ai 4 faces je suis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9006" y="2320506"/>
            <a:ext cx="7499555" cy="30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ZoneTexte 3"/>
          <p:cNvSpPr txBox="1">
            <a:spLocks noChangeArrowheads="1"/>
          </p:cNvSpPr>
          <p:nvPr/>
        </p:nvSpPr>
        <p:spPr bwMode="auto">
          <a:xfrm>
            <a:off x="567234" y="2211418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584990" y="3461674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549479" y="4642496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:p14="http://schemas.microsoft.com/office/powerpoint/2010/main" xmlns="" val="393578943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800" y="4225508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0137" y="372614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0" y="1436688"/>
            <a:ext cx="37064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J’ai 9 arêtes je suis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9006" y="2320506"/>
            <a:ext cx="7499555" cy="30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ZoneTexte 3"/>
          <p:cNvSpPr txBox="1">
            <a:spLocks noChangeArrowheads="1"/>
          </p:cNvSpPr>
          <p:nvPr/>
        </p:nvSpPr>
        <p:spPr bwMode="auto">
          <a:xfrm>
            <a:off x="567234" y="2211418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23" name="ZoneTexte 5"/>
          <p:cNvSpPr txBox="1">
            <a:spLocks noChangeArrowheads="1"/>
          </p:cNvSpPr>
          <p:nvPr/>
        </p:nvSpPr>
        <p:spPr bwMode="auto">
          <a:xfrm>
            <a:off x="584990" y="3461674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49479" y="4642496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:p14="http://schemas.microsoft.com/office/powerpoint/2010/main" xmlns="" val="1362802659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1824" y="4240384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60470" y="364828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8074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J’ai 8 arêtes, je suis ?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9006" y="2320506"/>
            <a:ext cx="7499555" cy="30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567234" y="2211418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584990" y="3461674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549479" y="4642496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:p14="http://schemas.microsoft.com/office/powerpoint/2010/main" xmlns="" val="58098887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312" y="432511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80907" y="372256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57246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patron associé au solide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7" name="ZoneTexte 3"/>
          <p:cNvSpPr txBox="1">
            <a:spLocks noChangeArrowheads="1"/>
          </p:cNvSpPr>
          <p:nvPr/>
        </p:nvSpPr>
        <p:spPr bwMode="auto">
          <a:xfrm>
            <a:off x="504002" y="244577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8" name="ZoneTexte 5"/>
          <p:cNvSpPr txBox="1">
            <a:spLocks noChangeArrowheads="1"/>
          </p:cNvSpPr>
          <p:nvPr/>
        </p:nvSpPr>
        <p:spPr bwMode="auto">
          <a:xfrm>
            <a:off x="521758" y="369603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486247" y="487685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9704" y="2965121"/>
            <a:ext cx="6401725" cy="262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4230" y="603126"/>
            <a:ext cx="20193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524" y="4217335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5059" y="371515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6236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patron associé au solide est: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4" name="ZoneTexte 3"/>
          <p:cNvSpPr txBox="1">
            <a:spLocks noChangeArrowheads="1"/>
          </p:cNvSpPr>
          <p:nvPr/>
        </p:nvSpPr>
        <p:spPr bwMode="auto">
          <a:xfrm>
            <a:off x="504002" y="244577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5" name="ZoneTexte 5"/>
          <p:cNvSpPr txBox="1">
            <a:spLocks noChangeArrowheads="1"/>
          </p:cNvSpPr>
          <p:nvPr/>
        </p:nvSpPr>
        <p:spPr bwMode="auto">
          <a:xfrm>
            <a:off x="521758" y="369603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486247" y="487685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9704" y="2965121"/>
            <a:ext cx="6401725" cy="262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30602" y="462611"/>
            <a:ext cx="17716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9" y="4410048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4357" y="3750663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7246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patron associé au solide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4" name="ZoneTexte 3"/>
          <p:cNvSpPr txBox="1">
            <a:spLocks noChangeArrowheads="1"/>
          </p:cNvSpPr>
          <p:nvPr/>
        </p:nvSpPr>
        <p:spPr bwMode="auto">
          <a:xfrm>
            <a:off x="504002" y="244577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5" name="ZoneTexte 5"/>
          <p:cNvSpPr txBox="1">
            <a:spLocks noChangeArrowheads="1"/>
          </p:cNvSpPr>
          <p:nvPr/>
        </p:nvSpPr>
        <p:spPr bwMode="auto">
          <a:xfrm>
            <a:off x="521758" y="369603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16" name="ZoneTexte 6"/>
          <p:cNvSpPr txBox="1">
            <a:spLocks noChangeArrowheads="1"/>
          </p:cNvSpPr>
          <p:nvPr/>
        </p:nvSpPr>
        <p:spPr bwMode="auto">
          <a:xfrm>
            <a:off x="486247" y="487685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9704" y="2965121"/>
            <a:ext cx="6401725" cy="262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03642" y="669801"/>
            <a:ext cx="2057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387</TotalTime>
  <Words>239</Words>
  <Application>Microsoft Office PowerPoint</Application>
  <PresentationFormat>Personnalisé</PresentationFormat>
  <Paragraphs>94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Vapor Trail</vt:lpstr>
      <vt:lpstr>Questions FLASH n°17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  <vt:lpstr>Bilan des réponses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n°17</dc:title>
  <dc:creator>françois FATOUX</dc:creator>
  <cp:lastModifiedBy>françois FATOUX</cp:lastModifiedBy>
  <cp:revision>103</cp:revision>
  <dcterms:created xsi:type="dcterms:W3CDTF">2016-03-20T23:07:47Z</dcterms:created>
  <dcterms:modified xsi:type="dcterms:W3CDTF">2019-10-02T13:22:06Z</dcterms:modified>
</cp:coreProperties>
</file>